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7" r:id="rId11"/>
    <p:sldId id="268"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6" roundtripDataSignature="AMtx7miuKuycJmMKNqaOAoPcUmoJdmXWL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540" autoAdjust="0"/>
  </p:normalViewPr>
  <p:slideViewPr>
    <p:cSldViewPr snapToGrid="0">
      <p:cViewPr varScale="1">
        <p:scale>
          <a:sx n="88" d="100"/>
          <a:sy n="88" d="100"/>
        </p:scale>
        <p:origin x="143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AD0DA6B6-364A-814A-D632-B6AF0BE8ED9A}"/>
            </a:ext>
          </a:extLst>
        </p:cNvPr>
        <p:cNvGrpSpPr/>
        <p:nvPr/>
      </p:nvGrpSpPr>
      <p:grpSpPr>
        <a:xfrm>
          <a:off x="0" y="0"/>
          <a:ext cx="0" cy="0"/>
          <a:chOff x="0" y="0"/>
          <a:chExt cx="0" cy="0"/>
        </a:xfrm>
      </p:grpSpPr>
      <p:sp>
        <p:nvSpPr>
          <p:cNvPr id="159" name="Google Shape;159;p3:notes">
            <a:extLst>
              <a:ext uri="{FF2B5EF4-FFF2-40B4-BE49-F238E27FC236}">
                <a16:creationId xmlns:a16="http://schemas.microsoft.com/office/drawing/2014/main" id="{FAE0BFFF-1975-3310-1348-8B47224C5E0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60" name="Google Shape;160;p3:notes">
            <a:extLst>
              <a:ext uri="{FF2B5EF4-FFF2-40B4-BE49-F238E27FC236}">
                <a16:creationId xmlns:a16="http://schemas.microsoft.com/office/drawing/2014/main" id="{7EF37028-3FA6-19E5-3962-822DF936E76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11683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8A969EBF-D1EB-E64B-B1C8-1503A8014D67}"/>
            </a:ext>
          </a:extLst>
        </p:cNvPr>
        <p:cNvGrpSpPr/>
        <p:nvPr/>
      </p:nvGrpSpPr>
      <p:grpSpPr>
        <a:xfrm>
          <a:off x="0" y="0"/>
          <a:ext cx="0" cy="0"/>
          <a:chOff x="0" y="0"/>
          <a:chExt cx="0" cy="0"/>
        </a:xfrm>
      </p:grpSpPr>
      <p:sp>
        <p:nvSpPr>
          <p:cNvPr id="159" name="Google Shape;159;p3:notes">
            <a:extLst>
              <a:ext uri="{FF2B5EF4-FFF2-40B4-BE49-F238E27FC236}">
                <a16:creationId xmlns:a16="http://schemas.microsoft.com/office/drawing/2014/main" id="{195B38B1-1861-A57B-5FBF-86F6D40A5B1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 name="Google Shape;160;p3:notes">
            <a:extLst>
              <a:ext uri="{FF2B5EF4-FFF2-40B4-BE49-F238E27FC236}">
                <a16:creationId xmlns:a16="http://schemas.microsoft.com/office/drawing/2014/main" id="{87E84F97-06F2-6F5B-2EBB-9BC50F5FF69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40665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I asked ChatGPT to give me the definition from the Routledge Handbook of Esports, and it gave me this.</a:t>
            </a:r>
            <a:endParaRPr/>
          </a:p>
          <a:p>
            <a:pPr marL="457200" marR="0" lvl="0" indent="-228600" algn="l" rtl="0">
              <a:lnSpc>
                <a:spcPct val="100000"/>
              </a:lnSpc>
              <a:spcBef>
                <a:spcPts val="0"/>
              </a:spcBef>
              <a:spcAft>
                <a:spcPts val="0"/>
              </a:spcAft>
              <a:buSzPts val="1400"/>
              <a:buNone/>
            </a:pPr>
            <a:endParaRPr/>
          </a:p>
        </p:txBody>
      </p:sp>
      <p:sp>
        <p:nvSpPr>
          <p:cNvPr id="110" name="Google Shape;11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Now is the part where I get up on my soap box</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 think that from a computer science and human interaction perspective, the level of organization and regularity of the competitive rules are much less important than the competition itself. Competition provides motivation to players to do their best and it establishes an interactivity regime related to the visuals and graphics as well as the input and interactivity that we rarely see elsewhere. And since these are fundamentally games, the stakes aren’t life or death, so we can study highest-performance graphics and interactions without much risk.</a:t>
            </a:r>
            <a:endParaRPr dirty="0"/>
          </a:p>
        </p:txBody>
      </p:sp>
      <p:sp>
        <p:nvSpPr>
          <p:cNvPr id="118" name="Google Shape;11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We now have a multi-year legacy for events like this at SIGGRAPH, and I’d like to see this workshop continue. The QR code will send you to the archive web page with more information about these past events. I’m still doing archaeology to recover as much relevant info as I can, so if you happen to have more information about these past events that I should add, please let me know and I’ll get it linked online.</a:t>
            </a:r>
          </a:p>
          <a:p>
            <a:pPr marL="0" lvl="0" indent="0" algn="l" rtl="0">
              <a:spcBef>
                <a:spcPts val="0"/>
              </a:spcBef>
              <a:spcAft>
                <a:spcPts val="0"/>
              </a:spcAft>
              <a:buNone/>
            </a:pPr>
            <a:endParaRPr dirty="0"/>
          </a:p>
        </p:txBody>
      </p:sp>
      <p:sp>
        <p:nvSpPr>
          <p:cNvPr id="126" name="Google Shape;12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 name="Google Shape;16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lt1"/>
        </a:solidFill>
        <a:effectLst/>
      </p:bgPr>
    </p:bg>
    <p:spTree>
      <p:nvGrpSpPr>
        <p:cNvPr id="1" name="Shape 16"/>
        <p:cNvGrpSpPr/>
        <p:nvPr/>
      </p:nvGrpSpPr>
      <p:grpSpPr>
        <a:xfrm>
          <a:off x="0" y="0"/>
          <a:ext cx="0" cy="0"/>
          <a:chOff x="0" y="0"/>
          <a:chExt cx="0" cy="0"/>
        </a:xfrm>
      </p:grpSpPr>
      <p:pic>
        <p:nvPicPr>
          <p:cNvPr id="17" name="Google Shape;17;p6"/>
          <p:cNvPicPr preferRelativeResize="0"/>
          <p:nvPr/>
        </p:nvPicPr>
        <p:blipFill rotWithShape="1">
          <a:blip r:embed="rId2">
            <a:alphaModFix/>
          </a:blip>
          <a:srcRect/>
          <a:stretch/>
        </p:blipFill>
        <p:spPr>
          <a:xfrm>
            <a:off x="1524" y="858"/>
            <a:ext cx="12188951" cy="6856285"/>
          </a:xfrm>
          <a:prstGeom prst="rect">
            <a:avLst/>
          </a:prstGeom>
          <a:noFill/>
          <a:ln>
            <a:noFill/>
          </a:ln>
        </p:spPr>
      </p:pic>
      <p:sp>
        <p:nvSpPr>
          <p:cNvPr id="18" name="Google Shape;18;p6"/>
          <p:cNvSpPr txBox="1">
            <a:spLocks noGrp="1"/>
          </p:cNvSpPr>
          <p:nvPr>
            <p:ph type="subTitle" idx="1"/>
          </p:nvPr>
        </p:nvSpPr>
        <p:spPr>
          <a:xfrm>
            <a:off x="961434" y="4619875"/>
            <a:ext cx="6763669" cy="956638"/>
          </a:xfrm>
          <a:prstGeom prst="rect">
            <a:avLst/>
          </a:prstGeom>
          <a:noFill/>
          <a:ln>
            <a:noFill/>
          </a:ln>
        </p:spPr>
        <p:txBody>
          <a:bodyPr spcFirstLastPara="1" wrap="square" lIns="182875" tIns="0" rIns="182875" bIns="91425" anchor="t" anchorCtr="0">
            <a:normAutofit/>
          </a:bodyPr>
          <a:lstStyle>
            <a:lvl1pPr lvl="0" algn="l">
              <a:lnSpc>
                <a:spcPct val="100000"/>
              </a:lnSpc>
              <a:spcBef>
                <a:spcPts val="0"/>
              </a:spcBef>
              <a:spcAft>
                <a:spcPts val="0"/>
              </a:spcAft>
              <a:buSzPts val="2800"/>
              <a:buNone/>
              <a:defRPr sz="2800" b="0" cap="none">
                <a:solidFill>
                  <a:schemeClr val="dk1"/>
                </a:solidFill>
              </a:defRPr>
            </a:lvl1pPr>
            <a:lvl2pPr lvl="1" algn="ctr">
              <a:lnSpc>
                <a:spcPct val="130000"/>
              </a:lnSpc>
              <a:spcBef>
                <a:spcPts val="0"/>
              </a:spcBef>
              <a:spcAft>
                <a:spcPts val="0"/>
              </a:spcAft>
              <a:buSzPts val="2000"/>
              <a:buNone/>
              <a:defRPr sz="2000"/>
            </a:lvl2pPr>
            <a:lvl3pPr lvl="2" algn="ctr">
              <a:lnSpc>
                <a:spcPct val="130000"/>
              </a:lnSpc>
              <a:spcBef>
                <a:spcPts val="600"/>
              </a:spcBef>
              <a:spcAft>
                <a:spcPts val="0"/>
              </a:spcAft>
              <a:buSzPts val="1800"/>
              <a:buNone/>
              <a:defRPr sz="1800"/>
            </a:lvl3pPr>
            <a:lvl4pPr lvl="3" algn="ctr">
              <a:lnSpc>
                <a:spcPct val="130000"/>
              </a:lnSpc>
              <a:spcBef>
                <a:spcPts val="600"/>
              </a:spcBef>
              <a:spcAft>
                <a:spcPts val="0"/>
              </a:spcAft>
              <a:buSzPts val="1600"/>
              <a:buNone/>
              <a:defRPr sz="1600"/>
            </a:lvl4pPr>
            <a:lvl5pPr lvl="4" algn="ctr">
              <a:lnSpc>
                <a:spcPct val="13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6"/>
          <p:cNvSpPr txBox="1">
            <a:spLocks noGrp="1"/>
          </p:cNvSpPr>
          <p:nvPr>
            <p:ph type="ctrTitle"/>
          </p:nvPr>
        </p:nvSpPr>
        <p:spPr>
          <a:xfrm>
            <a:off x="961434" y="2469931"/>
            <a:ext cx="6763669" cy="1986455"/>
          </a:xfrm>
          <a:prstGeom prst="rect">
            <a:avLst/>
          </a:prstGeom>
          <a:noFill/>
          <a:ln>
            <a:noFill/>
          </a:ln>
        </p:spPr>
        <p:txBody>
          <a:bodyPr spcFirstLastPara="1" wrap="square" lIns="182875" tIns="45700" rIns="182875" bIns="0" anchor="b" anchorCtr="0">
            <a:normAutofit/>
          </a:bodyPr>
          <a:lstStyle>
            <a:lvl1pPr lvl="0" algn="l">
              <a:lnSpc>
                <a:spcPct val="100000"/>
              </a:lnSpc>
              <a:spcBef>
                <a:spcPts val="0"/>
              </a:spcBef>
              <a:spcAft>
                <a:spcPts val="0"/>
              </a:spcAft>
              <a:buClr>
                <a:schemeClr val="dk1"/>
              </a:buClr>
              <a:buSzPts val="4400"/>
              <a:buFont typeface="Arial"/>
              <a:buNone/>
              <a:defRPr sz="4400" b="1" i="0" strike="noStrike"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p:nvPr/>
        </p:nvSpPr>
        <p:spPr>
          <a:xfrm>
            <a:off x="7451835" y="784544"/>
            <a:ext cx="3810350" cy="523220"/>
          </a:xfrm>
          <a:prstGeom prst="rect">
            <a:avLst/>
          </a:prstGeom>
          <a:noFill/>
          <a:ln>
            <a:noFill/>
          </a:ln>
        </p:spPr>
        <p:txBody>
          <a:bodyPr spcFirstLastPara="1" wrap="square" lIns="0" tIns="45700" rIns="91425" bIns="45700" anchor="t" anchorCtr="0">
            <a:spAutoFit/>
          </a:bodyPr>
          <a:lstStyle/>
          <a:p>
            <a:pPr marL="0" marR="0" lvl="0" indent="0" algn="r" rtl="0">
              <a:lnSpc>
                <a:spcPct val="100000"/>
              </a:lnSpc>
              <a:spcBef>
                <a:spcPts val="0"/>
              </a:spcBef>
              <a:spcAft>
                <a:spcPts val="0"/>
              </a:spcAft>
              <a:buClr>
                <a:schemeClr val="accent2"/>
              </a:buClr>
              <a:buSzPts val="1400"/>
              <a:buFont typeface="Arial"/>
              <a:buNone/>
            </a:pPr>
            <a:r>
              <a:rPr lang="en-US" sz="1400" b="0" i="0" u="none" strike="noStrike" cap="none">
                <a:solidFill>
                  <a:schemeClr val="lt2"/>
                </a:solidFill>
                <a:latin typeface="Arial"/>
                <a:ea typeface="Arial"/>
                <a:cs typeface="Arial"/>
                <a:sym typeface="Arial"/>
              </a:rPr>
              <a:t>The Premier Conference &amp; Exhibition on Computer Graphics &amp; Interactive Techniques</a:t>
            </a:r>
            <a:endParaRPr sz="1400" b="0" i="0" u="none" strike="noStrike" cap="none">
              <a:solidFill>
                <a:srgbClr val="000000"/>
              </a:solidFill>
              <a:latin typeface="Arial"/>
              <a:ea typeface="Arial"/>
              <a:cs typeface="Arial"/>
              <a:sym typeface="Arial"/>
            </a:endParaRPr>
          </a:p>
        </p:txBody>
      </p:sp>
      <p:pic>
        <p:nvPicPr>
          <p:cNvPr id="21" name="Google Shape;21;p6" descr="A black and white sign with white text&#10;&#10;AI-generated content may be incorrect."/>
          <p:cNvPicPr preferRelativeResize="0"/>
          <p:nvPr/>
        </p:nvPicPr>
        <p:blipFill rotWithShape="1">
          <a:blip r:embed="rId3">
            <a:alphaModFix/>
          </a:blip>
          <a:srcRect/>
          <a:stretch/>
        </p:blipFill>
        <p:spPr>
          <a:xfrm>
            <a:off x="971944" y="466084"/>
            <a:ext cx="4021750" cy="1026384"/>
          </a:xfrm>
          <a:prstGeom prst="rect">
            <a:avLst/>
          </a:prstGeom>
          <a:noFill/>
          <a:ln>
            <a:noFill/>
          </a:ln>
        </p:spPr>
      </p:pic>
      <p:sp>
        <p:nvSpPr>
          <p:cNvPr id="22" name="Google Shape;22;p6"/>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rand Slide 4">
  <p:cSld name="Brand Slide 4">
    <p:spTree>
      <p:nvGrpSpPr>
        <p:cNvPr id="1" name="Shape 69"/>
        <p:cNvGrpSpPr/>
        <p:nvPr/>
      </p:nvGrpSpPr>
      <p:grpSpPr>
        <a:xfrm>
          <a:off x="0" y="0"/>
          <a:ext cx="0" cy="0"/>
          <a:chOff x="0" y="0"/>
          <a:chExt cx="0" cy="0"/>
        </a:xfrm>
      </p:grpSpPr>
      <p:sp>
        <p:nvSpPr>
          <p:cNvPr id="70" name="Google Shape;70;p1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71" name="Google Shape;71;p1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2" name="Google Shape;72;p14"/>
          <p:cNvSpPr txBox="1">
            <a:spLocks noGrp="1"/>
          </p:cNvSpPr>
          <p:nvPr>
            <p:ph type="body" idx="1"/>
          </p:nvPr>
        </p:nvSpPr>
        <p:spPr>
          <a:xfrm>
            <a:off x="467360" y="6116320"/>
            <a:ext cx="8879840" cy="467360"/>
          </a:xfrm>
          <a:prstGeom prst="rect">
            <a:avLst/>
          </a:prstGeom>
          <a:noFill/>
          <a:ln>
            <a:noFill/>
          </a:ln>
        </p:spPr>
        <p:txBody>
          <a:bodyPr spcFirstLastPara="1" wrap="square" lIns="0" tIns="45700" rIns="91425" bIns="45700" anchor="t" anchorCtr="0">
            <a:normAutofit/>
          </a:bodyPr>
          <a:lstStyle>
            <a:lvl1pPr marL="457200" lvl="0" indent="-304800" algn="l">
              <a:lnSpc>
                <a:spcPct val="130000"/>
              </a:lnSpc>
              <a:spcBef>
                <a:spcPts val="0"/>
              </a:spcBef>
              <a:spcAft>
                <a:spcPts val="0"/>
              </a:spcAft>
              <a:buSzPts val="1200"/>
              <a:buChar char="•"/>
              <a:defRPr sz="1200"/>
            </a:lvl1pPr>
            <a:lvl2pPr marL="914400" lvl="1" indent="-342900" algn="l">
              <a:lnSpc>
                <a:spcPct val="130000"/>
              </a:lnSpc>
              <a:spcBef>
                <a:spcPts val="600"/>
              </a:spcBef>
              <a:spcAft>
                <a:spcPts val="0"/>
              </a:spcAft>
              <a:buSzPts val="1800"/>
              <a:buChar char="−"/>
              <a:defRPr/>
            </a:lvl2pPr>
            <a:lvl3pPr marL="1371600" lvl="2" indent="-342900" algn="l">
              <a:lnSpc>
                <a:spcPct val="130000"/>
              </a:lnSpc>
              <a:spcBef>
                <a:spcPts val="600"/>
              </a:spcBef>
              <a:spcAft>
                <a:spcPts val="0"/>
              </a:spcAft>
              <a:buSzPts val="1800"/>
              <a:buChar char="•"/>
              <a:defRPr/>
            </a:lvl3pPr>
            <a:lvl4pPr marL="1828800" lvl="3" indent="-342900" algn="l">
              <a:lnSpc>
                <a:spcPct val="130000"/>
              </a:lnSpc>
              <a:spcBef>
                <a:spcPts val="600"/>
              </a:spcBef>
              <a:spcAft>
                <a:spcPts val="0"/>
              </a:spcAft>
              <a:buSzPts val="1800"/>
              <a:buChar char="−"/>
              <a:defRPr/>
            </a:lvl4pPr>
            <a:lvl5pPr marL="2286000" lvl="4" indent="-342900" algn="l">
              <a:lnSpc>
                <a:spcPct val="13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3"/>
        <p:cNvGrpSpPr/>
        <p:nvPr/>
      </p:nvGrpSpPr>
      <p:grpSpPr>
        <a:xfrm>
          <a:off x="0" y="0"/>
          <a:ext cx="0" cy="0"/>
          <a:chOff x="0" y="0"/>
          <a:chExt cx="0" cy="0"/>
        </a:xfrm>
      </p:grpSpPr>
      <p:sp>
        <p:nvSpPr>
          <p:cNvPr id="74" name="Google Shape;74;p15"/>
          <p:cNvSpPr txBox="1">
            <a:spLocks noGrp="1"/>
          </p:cNvSpPr>
          <p:nvPr>
            <p:ph type="body" idx="1"/>
          </p:nvPr>
        </p:nvSpPr>
        <p:spPr>
          <a:xfrm>
            <a:off x="411480" y="1848676"/>
            <a:ext cx="5440680" cy="369332"/>
          </a:xfrm>
          <a:prstGeom prst="rect">
            <a:avLst/>
          </a:prstGeom>
          <a:noFill/>
          <a:ln>
            <a:noFill/>
          </a:ln>
        </p:spPr>
        <p:txBody>
          <a:bodyPr spcFirstLastPara="1" wrap="square" lIns="0" tIns="45700" rIns="91425" bIns="45700" anchor="t" anchorCtr="0">
            <a:normAutofit/>
          </a:bodyPr>
          <a:lstStyle>
            <a:lvl1pPr marL="457200" lvl="0" indent="-228600" algn="l">
              <a:lnSpc>
                <a:spcPct val="100000"/>
              </a:lnSpc>
              <a:spcBef>
                <a:spcPts val="0"/>
              </a:spcBef>
              <a:spcAft>
                <a:spcPts val="0"/>
              </a:spcAft>
              <a:buSzPts val="1800"/>
              <a:buNone/>
              <a:defRPr sz="1800" b="1" cap="none">
                <a:solidFill>
                  <a:schemeClr val="dk1"/>
                </a:solidFill>
              </a:defRPr>
            </a:lvl1pPr>
            <a:lvl2pPr marL="914400" lvl="1" indent="-228600" algn="l">
              <a:lnSpc>
                <a:spcPct val="130000"/>
              </a:lnSpc>
              <a:spcBef>
                <a:spcPts val="600"/>
              </a:spcBef>
              <a:spcAft>
                <a:spcPts val="0"/>
              </a:spcAft>
              <a:buSzPts val="2000"/>
              <a:buNone/>
              <a:defRPr sz="2000" b="1"/>
            </a:lvl2pPr>
            <a:lvl3pPr marL="1371600" lvl="2" indent="-228600" algn="l">
              <a:lnSpc>
                <a:spcPct val="130000"/>
              </a:lnSpc>
              <a:spcBef>
                <a:spcPts val="600"/>
              </a:spcBef>
              <a:spcAft>
                <a:spcPts val="0"/>
              </a:spcAft>
              <a:buSzPts val="1800"/>
              <a:buNone/>
              <a:defRPr sz="1800" b="1"/>
            </a:lvl3pPr>
            <a:lvl4pPr marL="1828800" lvl="3" indent="-228600" algn="l">
              <a:lnSpc>
                <a:spcPct val="130000"/>
              </a:lnSpc>
              <a:spcBef>
                <a:spcPts val="600"/>
              </a:spcBef>
              <a:spcAft>
                <a:spcPts val="0"/>
              </a:spcAft>
              <a:buSzPts val="1600"/>
              <a:buNone/>
              <a:defRPr sz="1600" b="1"/>
            </a:lvl4pPr>
            <a:lvl5pPr marL="2286000" lvl="4" indent="-228600" algn="l">
              <a:lnSpc>
                <a:spcPct val="13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 name="Google Shape;75;p15"/>
          <p:cNvSpPr txBox="1">
            <a:spLocks noGrp="1"/>
          </p:cNvSpPr>
          <p:nvPr>
            <p:ph type="body" idx="2"/>
          </p:nvPr>
        </p:nvSpPr>
        <p:spPr>
          <a:xfrm>
            <a:off x="411480" y="2355005"/>
            <a:ext cx="5443273" cy="3383674"/>
          </a:xfrm>
          <a:prstGeom prst="rect">
            <a:avLst/>
          </a:prstGeom>
          <a:noFill/>
          <a:ln>
            <a:noFill/>
          </a:ln>
        </p:spPr>
        <p:txBody>
          <a:bodyPr spcFirstLastPara="1" wrap="square" lIns="0" tIns="45700" rIns="91425" bIns="45700" anchor="t" anchorCtr="0">
            <a:norm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600"/>
              </a:spcBef>
              <a:spcAft>
                <a:spcPts val="0"/>
              </a:spcAft>
              <a:buSzPts val="1800"/>
              <a:buChar char="−"/>
              <a:defRPr/>
            </a:lvl2pPr>
            <a:lvl3pPr marL="1371600" lvl="2" indent="-342900" algn="l">
              <a:lnSpc>
                <a:spcPct val="130000"/>
              </a:lnSpc>
              <a:spcBef>
                <a:spcPts val="600"/>
              </a:spcBef>
              <a:spcAft>
                <a:spcPts val="0"/>
              </a:spcAft>
              <a:buSzPts val="1800"/>
              <a:buChar char="•"/>
              <a:defRPr/>
            </a:lvl3pPr>
            <a:lvl4pPr marL="1828800" lvl="3" indent="-342900" algn="l">
              <a:lnSpc>
                <a:spcPct val="130000"/>
              </a:lnSpc>
              <a:spcBef>
                <a:spcPts val="600"/>
              </a:spcBef>
              <a:spcAft>
                <a:spcPts val="0"/>
              </a:spcAft>
              <a:buSzPts val="1800"/>
              <a:buChar char="−"/>
              <a:defRPr/>
            </a:lvl4pPr>
            <a:lvl5pPr marL="2286000" lvl="4" indent="-342900" algn="l">
              <a:lnSpc>
                <a:spcPct val="13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5"/>
          <p:cNvSpPr txBox="1">
            <a:spLocks noGrp="1"/>
          </p:cNvSpPr>
          <p:nvPr>
            <p:ph type="title"/>
          </p:nvPr>
        </p:nvSpPr>
        <p:spPr>
          <a:xfrm>
            <a:off x="411480" y="0"/>
            <a:ext cx="8055740" cy="1298448"/>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body" idx="3"/>
          </p:nvPr>
        </p:nvSpPr>
        <p:spPr>
          <a:xfrm>
            <a:off x="6329682" y="1848676"/>
            <a:ext cx="5440680" cy="369332"/>
          </a:xfrm>
          <a:prstGeom prst="rect">
            <a:avLst/>
          </a:prstGeom>
          <a:noFill/>
          <a:ln>
            <a:noFill/>
          </a:ln>
        </p:spPr>
        <p:txBody>
          <a:bodyPr spcFirstLastPara="1" wrap="square" lIns="0" tIns="45700" rIns="91425" bIns="45700" anchor="t" anchorCtr="0">
            <a:normAutofit/>
          </a:bodyPr>
          <a:lstStyle>
            <a:lvl1pPr marL="457200" lvl="0" indent="-228600" algn="l">
              <a:lnSpc>
                <a:spcPct val="100000"/>
              </a:lnSpc>
              <a:spcBef>
                <a:spcPts val="0"/>
              </a:spcBef>
              <a:spcAft>
                <a:spcPts val="0"/>
              </a:spcAft>
              <a:buSzPts val="1800"/>
              <a:buNone/>
              <a:defRPr sz="1800" b="1" cap="none">
                <a:solidFill>
                  <a:schemeClr val="dk1"/>
                </a:solidFill>
              </a:defRPr>
            </a:lvl1pPr>
            <a:lvl2pPr marL="914400" lvl="1" indent="-228600" algn="l">
              <a:lnSpc>
                <a:spcPct val="130000"/>
              </a:lnSpc>
              <a:spcBef>
                <a:spcPts val="600"/>
              </a:spcBef>
              <a:spcAft>
                <a:spcPts val="0"/>
              </a:spcAft>
              <a:buSzPts val="2000"/>
              <a:buNone/>
              <a:defRPr sz="2000" b="1"/>
            </a:lvl2pPr>
            <a:lvl3pPr marL="1371600" lvl="2" indent="-228600" algn="l">
              <a:lnSpc>
                <a:spcPct val="130000"/>
              </a:lnSpc>
              <a:spcBef>
                <a:spcPts val="600"/>
              </a:spcBef>
              <a:spcAft>
                <a:spcPts val="0"/>
              </a:spcAft>
              <a:buSzPts val="1800"/>
              <a:buNone/>
              <a:defRPr sz="1800" b="1"/>
            </a:lvl3pPr>
            <a:lvl4pPr marL="1828800" lvl="3" indent="-228600" algn="l">
              <a:lnSpc>
                <a:spcPct val="130000"/>
              </a:lnSpc>
              <a:spcBef>
                <a:spcPts val="600"/>
              </a:spcBef>
              <a:spcAft>
                <a:spcPts val="0"/>
              </a:spcAft>
              <a:buSzPts val="1600"/>
              <a:buNone/>
              <a:defRPr sz="1600" b="1"/>
            </a:lvl4pPr>
            <a:lvl5pPr marL="2286000" lvl="4" indent="-228600" algn="l">
              <a:lnSpc>
                <a:spcPct val="13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8" name="Google Shape;78;p15"/>
          <p:cNvSpPr txBox="1">
            <a:spLocks noGrp="1"/>
          </p:cNvSpPr>
          <p:nvPr>
            <p:ph type="body" idx="4"/>
          </p:nvPr>
        </p:nvSpPr>
        <p:spPr>
          <a:xfrm>
            <a:off x="6329682" y="2355005"/>
            <a:ext cx="5440680" cy="3383673"/>
          </a:xfrm>
          <a:prstGeom prst="rect">
            <a:avLst/>
          </a:prstGeom>
          <a:noFill/>
          <a:ln>
            <a:noFill/>
          </a:ln>
        </p:spPr>
        <p:txBody>
          <a:bodyPr spcFirstLastPara="1" wrap="square" lIns="0" tIns="45700" rIns="91425" bIns="45700" anchor="t" anchorCtr="0">
            <a:norm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600"/>
              </a:spcBef>
              <a:spcAft>
                <a:spcPts val="0"/>
              </a:spcAft>
              <a:buSzPts val="1800"/>
              <a:buChar char="−"/>
              <a:defRPr/>
            </a:lvl2pPr>
            <a:lvl3pPr marL="1371600" lvl="2" indent="-342900" algn="l">
              <a:lnSpc>
                <a:spcPct val="130000"/>
              </a:lnSpc>
              <a:spcBef>
                <a:spcPts val="600"/>
              </a:spcBef>
              <a:spcAft>
                <a:spcPts val="0"/>
              </a:spcAft>
              <a:buSzPts val="1800"/>
              <a:buChar char="•"/>
              <a:defRPr/>
            </a:lvl3pPr>
            <a:lvl4pPr marL="1828800" lvl="3" indent="-342900" algn="l">
              <a:lnSpc>
                <a:spcPct val="130000"/>
              </a:lnSpc>
              <a:spcBef>
                <a:spcPts val="600"/>
              </a:spcBef>
              <a:spcAft>
                <a:spcPts val="0"/>
              </a:spcAft>
              <a:buSzPts val="1800"/>
              <a:buChar char="−"/>
              <a:defRPr/>
            </a:lvl4pPr>
            <a:lvl5pPr marL="2286000" lvl="4" indent="-342900" algn="l">
              <a:lnSpc>
                <a:spcPct val="13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5"/>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5"/>
          <p:cNvSpPr txBox="1">
            <a:spLocks noGrp="1"/>
          </p:cNvSpPr>
          <p:nvPr>
            <p:ph type="sldNum" idx="12"/>
          </p:nvPr>
        </p:nvSpPr>
        <p:spPr>
          <a:xfrm>
            <a:off x="9090660" y="6358370"/>
            <a:ext cx="2689066" cy="310896"/>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ulti-Image + Text">
  <p:cSld name="Multi-Image + Text">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411480" y="0"/>
            <a:ext cx="8055740" cy="1298448"/>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7"/>
          <p:cNvSpPr txBox="1">
            <a:spLocks noGrp="1"/>
          </p:cNvSpPr>
          <p:nvPr>
            <p:ph type="body" idx="1"/>
          </p:nvPr>
        </p:nvSpPr>
        <p:spPr>
          <a:xfrm>
            <a:off x="6327648" y="1848676"/>
            <a:ext cx="5447442" cy="369332"/>
          </a:xfrm>
          <a:prstGeom prst="rect">
            <a:avLst/>
          </a:prstGeom>
          <a:noFill/>
          <a:ln>
            <a:noFill/>
          </a:ln>
        </p:spPr>
        <p:txBody>
          <a:bodyPr spcFirstLastPara="1" wrap="square" lIns="0" tIns="45700" rIns="91425" bIns="45700" anchor="t" anchorCtr="0">
            <a:normAutofit/>
          </a:bodyPr>
          <a:lstStyle>
            <a:lvl1pPr marL="457200" lvl="0" indent="-228600" algn="l">
              <a:lnSpc>
                <a:spcPct val="100000"/>
              </a:lnSpc>
              <a:spcBef>
                <a:spcPts val="0"/>
              </a:spcBef>
              <a:spcAft>
                <a:spcPts val="0"/>
              </a:spcAft>
              <a:buSzPts val="1800"/>
              <a:buNone/>
              <a:defRPr sz="1800" b="1" cap="none">
                <a:solidFill>
                  <a:schemeClr val="dk1"/>
                </a:solidFill>
              </a:defRPr>
            </a:lvl1pPr>
            <a:lvl2pPr marL="914400" lvl="1" indent="-228600" algn="l">
              <a:lnSpc>
                <a:spcPct val="130000"/>
              </a:lnSpc>
              <a:spcBef>
                <a:spcPts val="600"/>
              </a:spcBef>
              <a:spcAft>
                <a:spcPts val="0"/>
              </a:spcAft>
              <a:buSzPts val="2000"/>
              <a:buNone/>
              <a:defRPr sz="2000" b="1"/>
            </a:lvl2pPr>
            <a:lvl3pPr marL="1371600" lvl="2" indent="-228600" algn="l">
              <a:lnSpc>
                <a:spcPct val="130000"/>
              </a:lnSpc>
              <a:spcBef>
                <a:spcPts val="600"/>
              </a:spcBef>
              <a:spcAft>
                <a:spcPts val="0"/>
              </a:spcAft>
              <a:buSzPts val="1800"/>
              <a:buNone/>
              <a:defRPr sz="1800" b="1"/>
            </a:lvl3pPr>
            <a:lvl4pPr marL="1828800" lvl="3" indent="-228600" algn="l">
              <a:lnSpc>
                <a:spcPct val="130000"/>
              </a:lnSpc>
              <a:spcBef>
                <a:spcPts val="600"/>
              </a:spcBef>
              <a:spcAft>
                <a:spcPts val="0"/>
              </a:spcAft>
              <a:buSzPts val="1600"/>
              <a:buNone/>
              <a:defRPr sz="1600" b="1"/>
            </a:lvl4pPr>
            <a:lvl5pPr marL="2286000" lvl="4" indent="-228600" algn="l">
              <a:lnSpc>
                <a:spcPct val="13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4" name="Google Shape;84;p17"/>
          <p:cNvSpPr txBox="1">
            <a:spLocks noGrp="1"/>
          </p:cNvSpPr>
          <p:nvPr>
            <p:ph type="body" idx="2"/>
          </p:nvPr>
        </p:nvSpPr>
        <p:spPr>
          <a:xfrm>
            <a:off x="6329682" y="2355004"/>
            <a:ext cx="5440680" cy="3383280"/>
          </a:xfrm>
          <a:prstGeom prst="rect">
            <a:avLst/>
          </a:prstGeom>
          <a:noFill/>
          <a:ln>
            <a:noFill/>
          </a:ln>
        </p:spPr>
        <p:txBody>
          <a:bodyPr spcFirstLastPara="1" wrap="square" lIns="0" tIns="45700" rIns="91425" bIns="45700" anchor="t" anchorCtr="0">
            <a:norm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600"/>
              </a:spcBef>
              <a:spcAft>
                <a:spcPts val="0"/>
              </a:spcAft>
              <a:buSzPts val="1800"/>
              <a:buChar char="−"/>
              <a:defRPr/>
            </a:lvl2pPr>
            <a:lvl3pPr marL="1371600" lvl="2" indent="-342900" algn="l">
              <a:lnSpc>
                <a:spcPct val="130000"/>
              </a:lnSpc>
              <a:spcBef>
                <a:spcPts val="600"/>
              </a:spcBef>
              <a:spcAft>
                <a:spcPts val="0"/>
              </a:spcAft>
              <a:buSzPts val="1800"/>
              <a:buChar char="•"/>
              <a:defRPr/>
            </a:lvl3pPr>
            <a:lvl4pPr marL="1828800" lvl="3" indent="-342900" algn="l">
              <a:lnSpc>
                <a:spcPct val="130000"/>
              </a:lnSpc>
              <a:spcBef>
                <a:spcPts val="600"/>
              </a:spcBef>
              <a:spcAft>
                <a:spcPts val="0"/>
              </a:spcAft>
              <a:buSzPts val="1800"/>
              <a:buChar char="−"/>
              <a:defRPr/>
            </a:lvl4pPr>
            <a:lvl5pPr marL="2286000" lvl="4" indent="-342900" algn="l">
              <a:lnSpc>
                <a:spcPct val="13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17"/>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7"/>
          <p:cNvSpPr txBox="1">
            <a:spLocks noGrp="1"/>
          </p:cNvSpPr>
          <p:nvPr>
            <p:ph type="sldNum" idx="12"/>
          </p:nvPr>
        </p:nvSpPr>
        <p:spPr>
          <a:xfrm>
            <a:off x="9090660" y="6358370"/>
            <a:ext cx="2689066" cy="310896"/>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87" name="Google Shape;87;p17"/>
          <p:cNvSpPr>
            <a:spLocks noGrp="1"/>
          </p:cNvSpPr>
          <p:nvPr>
            <p:ph type="pic" idx="3"/>
          </p:nvPr>
        </p:nvSpPr>
        <p:spPr>
          <a:xfrm>
            <a:off x="416910" y="1845057"/>
            <a:ext cx="3190293" cy="3893227"/>
          </a:xfrm>
          <a:prstGeom prst="roundRect">
            <a:avLst>
              <a:gd name="adj" fmla="val 0"/>
            </a:avLst>
          </a:prstGeom>
          <a:solidFill>
            <a:srgbClr val="F2F2F2"/>
          </a:solidFill>
          <a:ln>
            <a:noFill/>
          </a:ln>
        </p:spPr>
      </p:sp>
      <p:sp>
        <p:nvSpPr>
          <p:cNvPr id="88" name="Google Shape;88;p17"/>
          <p:cNvSpPr>
            <a:spLocks noGrp="1"/>
          </p:cNvSpPr>
          <p:nvPr>
            <p:ph type="pic" idx="4"/>
          </p:nvPr>
        </p:nvSpPr>
        <p:spPr>
          <a:xfrm>
            <a:off x="3809384" y="3882052"/>
            <a:ext cx="2286615" cy="1856232"/>
          </a:xfrm>
          <a:prstGeom prst="roundRect">
            <a:avLst>
              <a:gd name="adj" fmla="val 0"/>
            </a:avLst>
          </a:prstGeom>
          <a:solidFill>
            <a:srgbClr val="F2F2F2"/>
          </a:solidFill>
          <a:ln>
            <a:noFill/>
          </a:ln>
        </p:spPr>
      </p:sp>
      <p:sp>
        <p:nvSpPr>
          <p:cNvPr id="89" name="Google Shape;89;p17"/>
          <p:cNvSpPr>
            <a:spLocks noGrp="1"/>
          </p:cNvSpPr>
          <p:nvPr>
            <p:ph type="pic" idx="5"/>
          </p:nvPr>
        </p:nvSpPr>
        <p:spPr>
          <a:xfrm>
            <a:off x="3809384" y="1845057"/>
            <a:ext cx="2286615" cy="1856232"/>
          </a:xfrm>
          <a:prstGeom prst="roundRect">
            <a:avLst>
              <a:gd name="adj" fmla="val 0"/>
            </a:avLst>
          </a:prstGeom>
          <a:solidFill>
            <a:srgbClr val="F2F2F2"/>
          </a:solid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peaker - Single">
  <p:cSld name="Speaker - Single">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5399901" y="1845057"/>
            <a:ext cx="6368427" cy="448056"/>
          </a:xfrm>
          <a:prstGeom prst="rect">
            <a:avLst/>
          </a:prstGeom>
          <a:noFill/>
          <a:ln>
            <a:noFill/>
          </a:ln>
        </p:spPr>
        <p:txBody>
          <a:bodyPr spcFirstLastPara="1" wrap="square" lIns="0" tIns="45700" rIns="91425" bIns="0" anchor="ctr" anchorCtr="0">
            <a:normAutofit/>
          </a:bodyPr>
          <a:lstStyle>
            <a:lvl1pPr lvl="0" algn="l">
              <a:lnSpc>
                <a:spcPct val="100000"/>
              </a:lnSpc>
              <a:spcBef>
                <a:spcPts val="0"/>
              </a:spcBef>
              <a:spcAft>
                <a:spcPts val="0"/>
              </a:spcAft>
              <a:buClr>
                <a:schemeClr val="dk1"/>
              </a:buClr>
              <a:buSzPts val="2400"/>
              <a:buFont typeface="Arial"/>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8"/>
          <p:cNvSpPr txBox="1">
            <a:spLocks noGrp="1"/>
          </p:cNvSpPr>
          <p:nvPr>
            <p:ph type="body" idx="1"/>
          </p:nvPr>
        </p:nvSpPr>
        <p:spPr>
          <a:xfrm>
            <a:off x="5399901" y="2324252"/>
            <a:ext cx="6368427" cy="292388"/>
          </a:xfrm>
          <a:prstGeom prst="rect">
            <a:avLst/>
          </a:prstGeom>
          <a:noFill/>
          <a:ln>
            <a:noFill/>
          </a:ln>
        </p:spPr>
        <p:txBody>
          <a:bodyPr spcFirstLastPara="1" wrap="square" lIns="0" tIns="0" rIns="91425" bIns="45700" anchor="ctr" anchorCtr="0">
            <a:normAutofit/>
          </a:bodyPr>
          <a:lstStyle>
            <a:lvl1pPr marL="457200" lvl="0" indent="-228600" algn="l">
              <a:lnSpc>
                <a:spcPct val="100000"/>
              </a:lnSpc>
              <a:spcBef>
                <a:spcPts val="0"/>
              </a:spcBef>
              <a:spcAft>
                <a:spcPts val="0"/>
              </a:spcAft>
              <a:buSzPts val="1600"/>
              <a:buNone/>
              <a:defRPr sz="1600" b="1" cap="none">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600"/>
              </a:spcBef>
              <a:spcAft>
                <a:spcPts val="0"/>
              </a:spcAft>
              <a:buSzPts val="1800"/>
              <a:buChar char="•"/>
              <a:defRPr/>
            </a:lvl3pPr>
            <a:lvl4pPr marL="1828800" lvl="3" indent="-342900" algn="l">
              <a:lnSpc>
                <a:spcPct val="130000"/>
              </a:lnSpc>
              <a:spcBef>
                <a:spcPts val="600"/>
              </a:spcBef>
              <a:spcAft>
                <a:spcPts val="0"/>
              </a:spcAft>
              <a:buSzPts val="1800"/>
              <a:buChar char="−"/>
              <a:defRPr/>
            </a:lvl4pPr>
            <a:lvl5pPr marL="2286000" lvl="4" indent="-342900" algn="l">
              <a:lnSpc>
                <a:spcPct val="13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18"/>
          <p:cNvSpPr txBox="1">
            <a:spLocks noGrp="1"/>
          </p:cNvSpPr>
          <p:nvPr>
            <p:ph type="body" idx="2"/>
          </p:nvPr>
        </p:nvSpPr>
        <p:spPr>
          <a:xfrm>
            <a:off x="5411296" y="2858559"/>
            <a:ext cx="6368427" cy="2879724"/>
          </a:xfrm>
          <a:prstGeom prst="rect">
            <a:avLst/>
          </a:prstGeom>
          <a:noFill/>
          <a:ln>
            <a:noFill/>
          </a:ln>
        </p:spPr>
        <p:txBody>
          <a:bodyPr spcFirstLastPara="1" wrap="square" lIns="0" tIns="45700" rIns="91425" bIns="45700" anchor="t" anchorCtr="0">
            <a:normAutofit/>
          </a:bodyPr>
          <a:lstStyle>
            <a:lvl1pPr marL="457200" lvl="0" indent="-228600" algn="l">
              <a:lnSpc>
                <a:spcPct val="130000"/>
              </a:lnSpc>
              <a:spcBef>
                <a:spcPts val="0"/>
              </a:spcBef>
              <a:spcAft>
                <a:spcPts val="0"/>
              </a:spcAft>
              <a:buSzPts val="1600"/>
              <a:buNone/>
              <a:defRPr sz="1600">
                <a:solidFill>
                  <a:schemeClr val="dk1"/>
                </a:solidFill>
              </a:defRPr>
            </a:lvl1pPr>
            <a:lvl2pPr marL="914400" lvl="1" indent="-228600" algn="l">
              <a:lnSpc>
                <a:spcPct val="130000"/>
              </a:lnSpc>
              <a:spcBef>
                <a:spcPts val="600"/>
              </a:spcBef>
              <a:spcAft>
                <a:spcPts val="0"/>
              </a:spcAft>
              <a:buSzPts val="1400"/>
              <a:buNone/>
              <a:defRPr/>
            </a:lvl2pPr>
            <a:lvl3pPr marL="1371600" lvl="2" indent="-228600" algn="l">
              <a:lnSpc>
                <a:spcPct val="130000"/>
              </a:lnSpc>
              <a:spcBef>
                <a:spcPts val="600"/>
              </a:spcBef>
              <a:spcAft>
                <a:spcPts val="0"/>
              </a:spcAft>
              <a:buSzPts val="1200"/>
              <a:buNone/>
              <a:defRPr/>
            </a:lvl3pPr>
            <a:lvl4pPr marL="1828800" lvl="3" indent="-228600" algn="l">
              <a:lnSpc>
                <a:spcPct val="130000"/>
              </a:lnSpc>
              <a:spcBef>
                <a:spcPts val="600"/>
              </a:spcBef>
              <a:spcAft>
                <a:spcPts val="0"/>
              </a:spcAft>
              <a:buSzPts val="1000"/>
              <a:buNone/>
              <a:defRPr/>
            </a:lvl4pPr>
            <a:lvl5pPr marL="2286000" lvl="4" indent="-228600" algn="l">
              <a:lnSpc>
                <a:spcPct val="130000"/>
              </a:lnSpc>
              <a:spcBef>
                <a:spcPts val="600"/>
              </a:spcBef>
              <a:spcAft>
                <a:spcPts val="0"/>
              </a:spcAft>
              <a:buSzPts val="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18"/>
          <p:cNvSpPr>
            <a:spLocks noGrp="1"/>
          </p:cNvSpPr>
          <p:nvPr>
            <p:ph type="pic" idx="3"/>
          </p:nvPr>
        </p:nvSpPr>
        <p:spPr>
          <a:xfrm>
            <a:off x="1138428" y="1845057"/>
            <a:ext cx="3776472" cy="3893226"/>
          </a:xfrm>
          <a:prstGeom prst="rect">
            <a:avLst/>
          </a:prstGeom>
          <a:solidFill>
            <a:srgbClr val="F2F2F2"/>
          </a:solidFill>
          <a:ln>
            <a:noFill/>
          </a:ln>
        </p:spPr>
      </p:sp>
      <p:sp>
        <p:nvSpPr>
          <p:cNvPr id="95" name="Google Shape;95;p18"/>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18"/>
          <p:cNvSpPr txBox="1">
            <a:spLocks noGrp="1"/>
          </p:cNvSpPr>
          <p:nvPr>
            <p:ph type="sldNum" idx="12"/>
          </p:nvPr>
        </p:nvSpPr>
        <p:spPr>
          <a:xfrm>
            <a:off x="9090660" y="6358370"/>
            <a:ext cx="2689066" cy="310896"/>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cSld name="Blank">
    <p:bg>
      <p:bgPr>
        <a:solidFill>
          <a:schemeClr val="lt1"/>
        </a:solidFill>
        <a:effectLst/>
      </p:bgPr>
    </p:bg>
    <p:spTree>
      <p:nvGrpSpPr>
        <p:cNvPr id="1" name="Shape 97"/>
        <p:cNvGrpSpPr/>
        <p:nvPr/>
      </p:nvGrpSpPr>
      <p:grpSpPr>
        <a:xfrm>
          <a:off x="0" y="0"/>
          <a:ext cx="0" cy="0"/>
          <a:chOff x="0" y="0"/>
          <a:chExt cx="0" cy="0"/>
        </a:xfrm>
      </p:grpSpPr>
      <p:sp>
        <p:nvSpPr>
          <p:cNvPr id="98" name="Google Shape;98;p19"/>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19"/>
          <p:cNvSpPr txBox="1">
            <a:spLocks noGrp="1"/>
          </p:cNvSpPr>
          <p:nvPr>
            <p:ph type="sldNum" idx="12"/>
          </p:nvPr>
        </p:nvSpPr>
        <p:spPr>
          <a:xfrm>
            <a:off x="9090660" y="6358370"/>
            <a:ext cx="2689066" cy="310896"/>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
  <p:cSld name="Title and Content ">
    <p:spTree>
      <p:nvGrpSpPr>
        <p:cNvPr id="1" name="Shape 23"/>
        <p:cNvGrpSpPr/>
        <p:nvPr/>
      </p:nvGrpSpPr>
      <p:grpSpPr>
        <a:xfrm>
          <a:off x="0" y="0"/>
          <a:ext cx="0" cy="0"/>
          <a:chOff x="0" y="0"/>
          <a:chExt cx="0" cy="0"/>
        </a:xfrm>
      </p:grpSpPr>
      <p:sp>
        <p:nvSpPr>
          <p:cNvPr id="24" name="Google Shape;24;p8"/>
          <p:cNvSpPr txBox="1">
            <a:spLocks noGrp="1"/>
          </p:cNvSpPr>
          <p:nvPr>
            <p:ph type="body" idx="1"/>
          </p:nvPr>
        </p:nvSpPr>
        <p:spPr>
          <a:xfrm>
            <a:off x="411480" y="1841499"/>
            <a:ext cx="11368246" cy="3895344"/>
          </a:xfrm>
          <a:prstGeom prst="rect">
            <a:avLst/>
          </a:prstGeom>
          <a:noFill/>
          <a:ln>
            <a:noFill/>
          </a:ln>
        </p:spPr>
        <p:txBody>
          <a:bodyPr spcFirstLastPara="1" wrap="square" lIns="0" tIns="45700" rIns="91425" bIns="45700" anchor="t" anchorCtr="0">
            <a:norm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600"/>
              </a:spcBef>
              <a:spcAft>
                <a:spcPts val="0"/>
              </a:spcAft>
              <a:buSzPts val="1800"/>
              <a:buChar char="−"/>
              <a:defRPr/>
            </a:lvl2pPr>
            <a:lvl3pPr marL="1371600" lvl="2" indent="-342900" algn="l">
              <a:lnSpc>
                <a:spcPct val="130000"/>
              </a:lnSpc>
              <a:spcBef>
                <a:spcPts val="600"/>
              </a:spcBef>
              <a:spcAft>
                <a:spcPts val="0"/>
              </a:spcAft>
              <a:buSzPts val="1800"/>
              <a:buChar char="•"/>
              <a:defRPr/>
            </a:lvl3pPr>
            <a:lvl4pPr marL="1828800" lvl="3" indent="-342900" algn="l">
              <a:lnSpc>
                <a:spcPct val="130000"/>
              </a:lnSpc>
              <a:spcBef>
                <a:spcPts val="600"/>
              </a:spcBef>
              <a:spcAft>
                <a:spcPts val="0"/>
              </a:spcAft>
              <a:buSzPts val="1800"/>
              <a:buChar char="−"/>
              <a:defRPr/>
            </a:lvl4pPr>
            <a:lvl5pPr marL="2286000" lvl="4" indent="-342900" algn="l">
              <a:lnSpc>
                <a:spcPct val="13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8"/>
          <p:cNvSpPr txBox="1">
            <a:spLocks noGrp="1"/>
          </p:cNvSpPr>
          <p:nvPr>
            <p:ph type="title"/>
          </p:nvPr>
        </p:nvSpPr>
        <p:spPr>
          <a:xfrm>
            <a:off x="412274" y="0"/>
            <a:ext cx="8055740" cy="1297134"/>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8"/>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8"/>
          <p:cNvSpPr txBox="1">
            <a:spLocks noGrp="1"/>
          </p:cNvSpPr>
          <p:nvPr>
            <p:ph type="sldNum" idx="12"/>
          </p:nvPr>
        </p:nvSpPr>
        <p:spPr>
          <a:xfrm>
            <a:off x="9090660" y="6358370"/>
            <a:ext cx="2689066" cy="310896"/>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mage + Text">
  <p:cSld name="Image + Text">
    <p:spTree>
      <p:nvGrpSpPr>
        <p:cNvPr id="1" name="Shape 28"/>
        <p:cNvGrpSpPr/>
        <p:nvPr/>
      </p:nvGrpSpPr>
      <p:grpSpPr>
        <a:xfrm>
          <a:off x="0" y="0"/>
          <a:ext cx="0" cy="0"/>
          <a:chOff x="0" y="0"/>
          <a:chExt cx="0" cy="0"/>
        </a:xfrm>
      </p:grpSpPr>
      <p:sp>
        <p:nvSpPr>
          <p:cNvPr id="29" name="Google Shape;29;p16"/>
          <p:cNvSpPr txBox="1">
            <a:spLocks noGrp="1"/>
          </p:cNvSpPr>
          <p:nvPr>
            <p:ph type="title"/>
          </p:nvPr>
        </p:nvSpPr>
        <p:spPr>
          <a:xfrm>
            <a:off x="411480" y="0"/>
            <a:ext cx="8055740" cy="1298448"/>
          </a:xfrm>
          <a:prstGeom prst="rect">
            <a:avLst/>
          </a:prstGeom>
          <a:noFill/>
          <a:ln>
            <a:noFill/>
          </a:ln>
        </p:spPr>
        <p:txBody>
          <a:bodyPr spcFirstLastPara="1" wrap="square" lIns="0"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6"/>
          <p:cNvSpPr txBox="1">
            <a:spLocks noGrp="1"/>
          </p:cNvSpPr>
          <p:nvPr>
            <p:ph type="body" idx="1"/>
          </p:nvPr>
        </p:nvSpPr>
        <p:spPr>
          <a:xfrm>
            <a:off x="6329682" y="1848676"/>
            <a:ext cx="5440680" cy="369332"/>
          </a:xfrm>
          <a:prstGeom prst="rect">
            <a:avLst/>
          </a:prstGeom>
          <a:noFill/>
          <a:ln>
            <a:noFill/>
          </a:ln>
        </p:spPr>
        <p:txBody>
          <a:bodyPr spcFirstLastPara="1" wrap="square" lIns="0" tIns="45700" rIns="91425" bIns="45700" anchor="t" anchorCtr="0">
            <a:normAutofit/>
          </a:bodyPr>
          <a:lstStyle>
            <a:lvl1pPr marL="457200" lvl="0" indent="-228600" algn="l">
              <a:lnSpc>
                <a:spcPct val="100000"/>
              </a:lnSpc>
              <a:spcBef>
                <a:spcPts val="0"/>
              </a:spcBef>
              <a:spcAft>
                <a:spcPts val="0"/>
              </a:spcAft>
              <a:buSzPts val="1800"/>
              <a:buNone/>
              <a:defRPr sz="1800" b="1" cap="none">
                <a:solidFill>
                  <a:schemeClr val="dk1"/>
                </a:solidFill>
              </a:defRPr>
            </a:lvl1pPr>
            <a:lvl2pPr marL="914400" lvl="1" indent="-228600" algn="l">
              <a:lnSpc>
                <a:spcPct val="130000"/>
              </a:lnSpc>
              <a:spcBef>
                <a:spcPts val="600"/>
              </a:spcBef>
              <a:spcAft>
                <a:spcPts val="0"/>
              </a:spcAft>
              <a:buSzPts val="2000"/>
              <a:buNone/>
              <a:defRPr sz="2000" b="1"/>
            </a:lvl2pPr>
            <a:lvl3pPr marL="1371600" lvl="2" indent="-228600" algn="l">
              <a:lnSpc>
                <a:spcPct val="130000"/>
              </a:lnSpc>
              <a:spcBef>
                <a:spcPts val="600"/>
              </a:spcBef>
              <a:spcAft>
                <a:spcPts val="0"/>
              </a:spcAft>
              <a:buSzPts val="1800"/>
              <a:buNone/>
              <a:defRPr sz="1800" b="1"/>
            </a:lvl3pPr>
            <a:lvl4pPr marL="1828800" lvl="3" indent="-228600" algn="l">
              <a:lnSpc>
                <a:spcPct val="130000"/>
              </a:lnSpc>
              <a:spcBef>
                <a:spcPts val="600"/>
              </a:spcBef>
              <a:spcAft>
                <a:spcPts val="0"/>
              </a:spcAft>
              <a:buSzPts val="1600"/>
              <a:buNone/>
              <a:defRPr sz="1600" b="1"/>
            </a:lvl4pPr>
            <a:lvl5pPr marL="2286000" lvl="4" indent="-228600" algn="l">
              <a:lnSpc>
                <a:spcPct val="13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6"/>
          <p:cNvSpPr txBox="1">
            <a:spLocks noGrp="1"/>
          </p:cNvSpPr>
          <p:nvPr>
            <p:ph type="body" idx="2"/>
          </p:nvPr>
        </p:nvSpPr>
        <p:spPr>
          <a:xfrm>
            <a:off x="6329682" y="2355004"/>
            <a:ext cx="5440680" cy="3383280"/>
          </a:xfrm>
          <a:prstGeom prst="rect">
            <a:avLst/>
          </a:prstGeom>
          <a:noFill/>
          <a:ln>
            <a:noFill/>
          </a:ln>
        </p:spPr>
        <p:txBody>
          <a:bodyPr spcFirstLastPara="1" wrap="square" lIns="0" tIns="45700" rIns="91425" bIns="45700" anchor="t" anchorCtr="0">
            <a:normAutofit/>
          </a:bodyPr>
          <a:lstStyle>
            <a:lvl1pPr marL="457200" lvl="0" indent="-342900" algn="l">
              <a:lnSpc>
                <a:spcPct val="130000"/>
              </a:lnSpc>
              <a:spcBef>
                <a:spcPts val="0"/>
              </a:spcBef>
              <a:spcAft>
                <a:spcPts val="0"/>
              </a:spcAft>
              <a:buSzPts val="1800"/>
              <a:buChar char="•"/>
              <a:defRPr/>
            </a:lvl1pPr>
            <a:lvl2pPr marL="914400" lvl="1" indent="-342900" algn="l">
              <a:lnSpc>
                <a:spcPct val="130000"/>
              </a:lnSpc>
              <a:spcBef>
                <a:spcPts val="600"/>
              </a:spcBef>
              <a:spcAft>
                <a:spcPts val="0"/>
              </a:spcAft>
              <a:buSzPts val="1800"/>
              <a:buChar char="−"/>
              <a:defRPr/>
            </a:lvl2pPr>
            <a:lvl3pPr marL="1371600" lvl="2" indent="-342900" algn="l">
              <a:lnSpc>
                <a:spcPct val="130000"/>
              </a:lnSpc>
              <a:spcBef>
                <a:spcPts val="600"/>
              </a:spcBef>
              <a:spcAft>
                <a:spcPts val="0"/>
              </a:spcAft>
              <a:buSzPts val="1800"/>
              <a:buChar char="•"/>
              <a:defRPr/>
            </a:lvl3pPr>
            <a:lvl4pPr marL="1828800" lvl="3" indent="-342900" algn="l">
              <a:lnSpc>
                <a:spcPct val="130000"/>
              </a:lnSpc>
              <a:spcBef>
                <a:spcPts val="600"/>
              </a:spcBef>
              <a:spcAft>
                <a:spcPts val="0"/>
              </a:spcAft>
              <a:buSzPts val="1800"/>
              <a:buChar char="−"/>
              <a:defRPr/>
            </a:lvl4pPr>
            <a:lvl5pPr marL="2286000" lvl="4" indent="-342900" algn="l">
              <a:lnSpc>
                <a:spcPct val="13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6"/>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6"/>
          <p:cNvSpPr txBox="1">
            <a:spLocks noGrp="1"/>
          </p:cNvSpPr>
          <p:nvPr>
            <p:ph type="sldNum" idx="12"/>
          </p:nvPr>
        </p:nvSpPr>
        <p:spPr>
          <a:xfrm>
            <a:off x="9090660" y="6358370"/>
            <a:ext cx="2689066" cy="310896"/>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4" name="Google Shape;34;p16"/>
          <p:cNvSpPr>
            <a:spLocks noGrp="1"/>
          </p:cNvSpPr>
          <p:nvPr>
            <p:ph type="pic" idx="3"/>
          </p:nvPr>
        </p:nvSpPr>
        <p:spPr>
          <a:xfrm>
            <a:off x="411480" y="1841499"/>
            <a:ext cx="5684520" cy="3896785"/>
          </a:xfrm>
          <a:prstGeom prst="roundRect">
            <a:avLst>
              <a:gd name="adj" fmla="val 0"/>
            </a:avLst>
          </a:prstGeom>
          <a:solidFill>
            <a:srgbClr val="F2F2F2"/>
          </a:solid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peaker - Double">
  <p:cSld name="Speaker - Double">
    <p:spTree>
      <p:nvGrpSpPr>
        <p:cNvPr id="1" name="Shape 35"/>
        <p:cNvGrpSpPr/>
        <p:nvPr/>
      </p:nvGrpSpPr>
      <p:grpSpPr>
        <a:xfrm>
          <a:off x="0" y="0"/>
          <a:ext cx="0" cy="0"/>
          <a:chOff x="0" y="0"/>
          <a:chExt cx="0" cy="0"/>
        </a:xfrm>
      </p:grpSpPr>
      <p:sp>
        <p:nvSpPr>
          <p:cNvPr id="36" name="Google Shape;36;p7"/>
          <p:cNvSpPr txBox="1">
            <a:spLocks noGrp="1"/>
          </p:cNvSpPr>
          <p:nvPr>
            <p:ph type="body" idx="1"/>
          </p:nvPr>
        </p:nvSpPr>
        <p:spPr>
          <a:xfrm>
            <a:off x="8690096" y="2357917"/>
            <a:ext cx="3089630" cy="628800"/>
          </a:xfrm>
          <a:prstGeom prst="rect">
            <a:avLst/>
          </a:prstGeom>
          <a:noFill/>
          <a:ln>
            <a:noFill/>
          </a:ln>
        </p:spPr>
        <p:txBody>
          <a:bodyPr spcFirstLastPara="1" wrap="square" lIns="0" tIns="0" rIns="91425" bIns="0" anchor="b" anchorCtr="0">
            <a:normAutofit/>
          </a:bodyPr>
          <a:lstStyle>
            <a:lvl1pPr marL="457200" lvl="0" indent="-228600" algn="l">
              <a:lnSpc>
                <a:spcPct val="100000"/>
              </a:lnSpc>
              <a:spcBef>
                <a:spcPts val="0"/>
              </a:spcBef>
              <a:spcAft>
                <a:spcPts val="0"/>
              </a:spcAft>
              <a:buSzPts val="2100"/>
              <a:buNone/>
              <a:defRPr sz="2100" b="1" cap="none">
                <a:solidFill>
                  <a:schemeClr val="dk1"/>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600"/>
              </a:spcBef>
              <a:spcAft>
                <a:spcPts val="0"/>
              </a:spcAft>
              <a:buSzPts val="1800"/>
              <a:buChar char="•"/>
              <a:defRPr/>
            </a:lvl3pPr>
            <a:lvl4pPr marL="1828800" lvl="3" indent="-342900" algn="l">
              <a:lnSpc>
                <a:spcPct val="130000"/>
              </a:lnSpc>
              <a:spcBef>
                <a:spcPts val="600"/>
              </a:spcBef>
              <a:spcAft>
                <a:spcPts val="0"/>
              </a:spcAft>
              <a:buSzPts val="1800"/>
              <a:buChar char="−"/>
              <a:defRPr/>
            </a:lvl4pPr>
            <a:lvl5pPr marL="2286000" lvl="4" indent="-342900" algn="l">
              <a:lnSpc>
                <a:spcPct val="13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7"/>
          <p:cNvSpPr txBox="1">
            <a:spLocks noGrp="1"/>
          </p:cNvSpPr>
          <p:nvPr>
            <p:ph type="title"/>
          </p:nvPr>
        </p:nvSpPr>
        <p:spPr>
          <a:xfrm>
            <a:off x="2817577" y="2354539"/>
            <a:ext cx="3067050" cy="632177"/>
          </a:xfrm>
          <a:prstGeom prst="rect">
            <a:avLst/>
          </a:prstGeom>
          <a:noFill/>
          <a:ln>
            <a:noFill/>
          </a:ln>
        </p:spPr>
        <p:txBody>
          <a:bodyPr spcFirstLastPara="1" wrap="square" lIns="0" tIns="45700" rIns="91425" bIns="0" anchor="b" anchorCtr="0">
            <a:normAutofit/>
          </a:bodyPr>
          <a:lstStyle>
            <a:lvl1pPr lvl="0" algn="l">
              <a:lnSpc>
                <a:spcPct val="100000"/>
              </a:lnSpc>
              <a:spcBef>
                <a:spcPts val="0"/>
              </a:spcBef>
              <a:spcAft>
                <a:spcPts val="0"/>
              </a:spcAft>
              <a:buClr>
                <a:schemeClr val="dk1"/>
              </a:buClr>
              <a:buSzPts val="2100"/>
              <a:buFont typeface="Arial"/>
              <a:buNone/>
              <a:defRPr sz="21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7"/>
          <p:cNvSpPr txBox="1">
            <a:spLocks noGrp="1"/>
          </p:cNvSpPr>
          <p:nvPr>
            <p:ph type="body" idx="2"/>
          </p:nvPr>
        </p:nvSpPr>
        <p:spPr>
          <a:xfrm>
            <a:off x="2817578" y="3015234"/>
            <a:ext cx="3067050" cy="439277"/>
          </a:xfrm>
          <a:prstGeom prst="rect">
            <a:avLst/>
          </a:prstGeom>
          <a:noFill/>
          <a:ln>
            <a:noFill/>
          </a:ln>
        </p:spPr>
        <p:txBody>
          <a:bodyPr spcFirstLastPara="1" wrap="square" lIns="0" tIns="0" rIns="91425" bIns="45700" anchor="t" anchorCtr="0">
            <a:normAutofit/>
          </a:bodyPr>
          <a:lstStyle>
            <a:lvl1pPr marL="457200" lvl="0" indent="-228600" algn="l">
              <a:lnSpc>
                <a:spcPct val="100000"/>
              </a:lnSpc>
              <a:spcBef>
                <a:spcPts val="0"/>
              </a:spcBef>
              <a:spcAft>
                <a:spcPts val="0"/>
              </a:spcAft>
              <a:buSzPts val="1400"/>
              <a:buNone/>
              <a:defRPr sz="1400" b="1" cap="none">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600"/>
              </a:spcBef>
              <a:spcAft>
                <a:spcPts val="0"/>
              </a:spcAft>
              <a:buSzPts val="1800"/>
              <a:buChar char="•"/>
              <a:defRPr/>
            </a:lvl3pPr>
            <a:lvl4pPr marL="1828800" lvl="3" indent="-342900" algn="l">
              <a:lnSpc>
                <a:spcPct val="130000"/>
              </a:lnSpc>
              <a:spcBef>
                <a:spcPts val="600"/>
              </a:spcBef>
              <a:spcAft>
                <a:spcPts val="0"/>
              </a:spcAft>
              <a:buSzPts val="1800"/>
              <a:buChar char="−"/>
              <a:defRPr/>
            </a:lvl4pPr>
            <a:lvl5pPr marL="2286000" lvl="4" indent="-342900" algn="l">
              <a:lnSpc>
                <a:spcPct val="13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7"/>
          <p:cNvSpPr txBox="1">
            <a:spLocks noGrp="1"/>
          </p:cNvSpPr>
          <p:nvPr>
            <p:ph type="body" idx="3"/>
          </p:nvPr>
        </p:nvSpPr>
        <p:spPr>
          <a:xfrm>
            <a:off x="2817578" y="3616097"/>
            <a:ext cx="3067050" cy="894057"/>
          </a:xfrm>
          <a:prstGeom prst="rect">
            <a:avLst/>
          </a:prstGeom>
          <a:noFill/>
          <a:ln>
            <a:noFill/>
          </a:ln>
        </p:spPr>
        <p:txBody>
          <a:bodyPr spcFirstLastPara="1" wrap="square" lIns="0" tIns="45700" rIns="91425" bIns="45700" anchor="t" anchorCtr="0">
            <a:normAutofit/>
          </a:bodyPr>
          <a:lstStyle>
            <a:lvl1pPr marL="457200" lvl="0" indent="-228600" algn="l">
              <a:lnSpc>
                <a:spcPct val="130000"/>
              </a:lnSpc>
              <a:spcBef>
                <a:spcPts val="0"/>
              </a:spcBef>
              <a:spcAft>
                <a:spcPts val="0"/>
              </a:spcAft>
              <a:buSzPts val="1600"/>
              <a:buNone/>
              <a:defRPr sz="1600">
                <a:solidFill>
                  <a:schemeClr val="dk1"/>
                </a:solidFill>
              </a:defRPr>
            </a:lvl1pPr>
            <a:lvl2pPr marL="914400" lvl="1" indent="-228600" algn="l">
              <a:lnSpc>
                <a:spcPct val="130000"/>
              </a:lnSpc>
              <a:spcBef>
                <a:spcPts val="600"/>
              </a:spcBef>
              <a:spcAft>
                <a:spcPts val="0"/>
              </a:spcAft>
              <a:buSzPts val="1400"/>
              <a:buNone/>
              <a:defRPr/>
            </a:lvl2pPr>
            <a:lvl3pPr marL="1371600" lvl="2" indent="-228600" algn="l">
              <a:lnSpc>
                <a:spcPct val="130000"/>
              </a:lnSpc>
              <a:spcBef>
                <a:spcPts val="600"/>
              </a:spcBef>
              <a:spcAft>
                <a:spcPts val="0"/>
              </a:spcAft>
              <a:buSzPts val="1200"/>
              <a:buNone/>
              <a:defRPr/>
            </a:lvl3pPr>
            <a:lvl4pPr marL="1828800" lvl="3" indent="-228600" algn="l">
              <a:lnSpc>
                <a:spcPct val="130000"/>
              </a:lnSpc>
              <a:spcBef>
                <a:spcPts val="600"/>
              </a:spcBef>
              <a:spcAft>
                <a:spcPts val="0"/>
              </a:spcAft>
              <a:buSzPts val="1000"/>
              <a:buNone/>
              <a:defRPr/>
            </a:lvl4pPr>
            <a:lvl5pPr marL="2286000" lvl="4" indent="-228600" algn="l">
              <a:lnSpc>
                <a:spcPct val="130000"/>
              </a:lnSpc>
              <a:spcBef>
                <a:spcPts val="600"/>
              </a:spcBef>
              <a:spcAft>
                <a:spcPts val="0"/>
              </a:spcAft>
              <a:buSzPts val="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7"/>
          <p:cNvSpPr>
            <a:spLocks noGrp="1"/>
          </p:cNvSpPr>
          <p:nvPr>
            <p:ph type="pic" idx="4"/>
          </p:nvPr>
        </p:nvSpPr>
        <p:spPr>
          <a:xfrm>
            <a:off x="435771" y="2346857"/>
            <a:ext cx="2171962" cy="2164824"/>
          </a:xfrm>
          <a:prstGeom prst="rect">
            <a:avLst/>
          </a:prstGeom>
          <a:solidFill>
            <a:srgbClr val="F2F2F2"/>
          </a:solidFill>
          <a:ln>
            <a:noFill/>
          </a:ln>
        </p:spPr>
      </p:sp>
      <p:sp>
        <p:nvSpPr>
          <p:cNvPr id="41" name="Google Shape;41;p7"/>
          <p:cNvSpPr txBox="1">
            <a:spLocks noGrp="1"/>
          </p:cNvSpPr>
          <p:nvPr>
            <p:ph type="body" idx="5"/>
          </p:nvPr>
        </p:nvSpPr>
        <p:spPr>
          <a:xfrm>
            <a:off x="8701388" y="3016223"/>
            <a:ext cx="3078338" cy="438287"/>
          </a:xfrm>
          <a:prstGeom prst="rect">
            <a:avLst/>
          </a:prstGeom>
          <a:noFill/>
          <a:ln>
            <a:noFill/>
          </a:ln>
        </p:spPr>
        <p:txBody>
          <a:bodyPr spcFirstLastPara="1" wrap="square" lIns="0" tIns="0" rIns="91425" bIns="45700" anchor="t" anchorCtr="0">
            <a:normAutofit/>
          </a:bodyPr>
          <a:lstStyle>
            <a:lvl1pPr marL="457200" lvl="0" indent="-228600" algn="l">
              <a:lnSpc>
                <a:spcPct val="100000"/>
              </a:lnSpc>
              <a:spcBef>
                <a:spcPts val="0"/>
              </a:spcBef>
              <a:spcAft>
                <a:spcPts val="0"/>
              </a:spcAft>
              <a:buSzPts val="1400"/>
              <a:buNone/>
              <a:defRPr sz="1400" b="1" cap="none">
                <a:solidFill>
                  <a:schemeClr val="dk2"/>
                </a:solidFill>
              </a:defRPr>
            </a:lvl1pPr>
            <a:lvl2pPr marL="914400" lvl="1" indent="-342900" algn="l">
              <a:lnSpc>
                <a:spcPct val="130000"/>
              </a:lnSpc>
              <a:spcBef>
                <a:spcPts val="0"/>
              </a:spcBef>
              <a:spcAft>
                <a:spcPts val="0"/>
              </a:spcAft>
              <a:buSzPts val="1800"/>
              <a:buChar char="−"/>
              <a:defRPr/>
            </a:lvl2pPr>
            <a:lvl3pPr marL="1371600" lvl="2" indent="-342900" algn="l">
              <a:lnSpc>
                <a:spcPct val="130000"/>
              </a:lnSpc>
              <a:spcBef>
                <a:spcPts val="600"/>
              </a:spcBef>
              <a:spcAft>
                <a:spcPts val="0"/>
              </a:spcAft>
              <a:buSzPts val="1800"/>
              <a:buChar char="•"/>
              <a:defRPr/>
            </a:lvl3pPr>
            <a:lvl4pPr marL="1828800" lvl="3" indent="-342900" algn="l">
              <a:lnSpc>
                <a:spcPct val="130000"/>
              </a:lnSpc>
              <a:spcBef>
                <a:spcPts val="600"/>
              </a:spcBef>
              <a:spcAft>
                <a:spcPts val="0"/>
              </a:spcAft>
              <a:buSzPts val="1800"/>
              <a:buChar char="−"/>
              <a:defRPr/>
            </a:lvl4pPr>
            <a:lvl5pPr marL="2286000" lvl="4" indent="-342900" algn="l">
              <a:lnSpc>
                <a:spcPct val="13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7"/>
          <p:cNvSpPr txBox="1">
            <a:spLocks noGrp="1"/>
          </p:cNvSpPr>
          <p:nvPr>
            <p:ph type="body" idx="6"/>
          </p:nvPr>
        </p:nvSpPr>
        <p:spPr>
          <a:xfrm>
            <a:off x="8701388" y="3617087"/>
            <a:ext cx="3078338" cy="893068"/>
          </a:xfrm>
          <a:prstGeom prst="rect">
            <a:avLst/>
          </a:prstGeom>
          <a:noFill/>
          <a:ln>
            <a:noFill/>
          </a:ln>
        </p:spPr>
        <p:txBody>
          <a:bodyPr spcFirstLastPara="1" wrap="square" lIns="0" tIns="45700" rIns="91425" bIns="45700" anchor="t" anchorCtr="0">
            <a:normAutofit/>
          </a:bodyPr>
          <a:lstStyle>
            <a:lvl1pPr marL="457200" lvl="0" indent="-228600" algn="l">
              <a:lnSpc>
                <a:spcPct val="130000"/>
              </a:lnSpc>
              <a:spcBef>
                <a:spcPts val="0"/>
              </a:spcBef>
              <a:spcAft>
                <a:spcPts val="0"/>
              </a:spcAft>
              <a:buSzPts val="1600"/>
              <a:buNone/>
              <a:defRPr sz="1600">
                <a:solidFill>
                  <a:schemeClr val="dk1"/>
                </a:solidFill>
              </a:defRPr>
            </a:lvl1pPr>
            <a:lvl2pPr marL="914400" lvl="1" indent="-228600" algn="l">
              <a:lnSpc>
                <a:spcPct val="130000"/>
              </a:lnSpc>
              <a:spcBef>
                <a:spcPts val="600"/>
              </a:spcBef>
              <a:spcAft>
                <a:spcPts val="0"/>
              </a:spcAft>
              <a:buSzPts val="1400"/>
              <a:buNone/>
              <a:defRPr/>
            </a:lvl2pPr>
            <a:lvl3pPr marL="1371600" lvl="2" indent="-228600" algn="l">
              <a:lnSpc>
                <a:spcPct val="130000"/>
              </a:lnSpc>
              <a:spcBef>
                <a:spcPts val="600"/>
              </a:spcBef>
              <a:spcAft>
                <a:spcPts val="0"/>
              </a:spcAft>
              <a:buSzPts val="1200"/>
              <a:buNone/>
              <a:defRPr/>
            </a:lvl3pPr>
            <a:lvl4pPr marL="1828800" lvl="3" indent="-228600" algn="l">
              <a:lnSpc>
                <a:spcPct val="130000"/>
              </a:lnSpc>
              <a:spcBef>
                <a:spcPts val="600"/>
              </a:spcBef>
              <a:spcAft>
                <a:spcPts val="0"/>
              </a:spcAft>
              <a:buSzPts val="1000"/>
              <a:buNone/>
              <a:defRPr/>
            </a:lvl4pPr>
            <a:lvl5pPr marL="2286000" lvl="4" indent="-228600" algn="l">
              <a:lnSpc>
                <a:spcPct val="130000"/>
              </a:lnSpc>
              <a:spcBef>
                <a:spcPts val="600"/>
              </a:spcBef>
              <a:spcAft>
                <a:spcPts val="0"/>
              </a:spcAft>
              <a:buSzPts val="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7"/>
          <p:cNvSpPr>
            <a:spLocks noGrp="1"/>
          </p:cNvSpPr>
          <p:nvPr>
            <p:ph type="pic" idx="7"/>
          </p:nvPr>
        </p:nvSpPr>
        <p:spPr>
          <a:xfrm>
            <a:off x="6319581" y="2347846"/>
            <a:ext cx="2171962" cy="2162308"/>
          </a:xfrm>
          <a:prstGeom prst="rect">
            <a:avLst/>
          </a:prstGeom>
          <a:solidFill>
            <a:srgbClr val="F2F2F2"/>
          </a:solidFill>
          <a:ln>
            <a:noFill/>
          </a:ln>
        </p:spPr>
      </p:sp>
      <p:sp>
        <p:nvSpPr>
          <p:cNvPr id="44" name="Google Shape;44;p7"/>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7"/>
          <p:cNvSpPr txBox="1">
            <a:spLocks noGrp="1"/>
          </p:cNvSpPr>
          <p:nvPr>
            <p:ph type="sldNum" idx="12"/>
          </p:nvPr>
        </p:nvSpPr>
        <p:spPr>
          <a:xfrm>
            <a:off x="9090660" y="6358370"/>
            <a:ext cx="2689066" cy="310896"/>
          </a:xfrm>
          <a:prstGeom prst="rect">
            <a:avLst/>
          </a:prstGeom>
          <a:noFill/>
          <a:ln>
            <a:noFill/>
          </a:ln>
        </p:spPr>
        <p:txBody>
          <a:bodyPr spcFirstLastPara="1" wrap="square" lIns="91425" tIns="45700" rIns="0" bIns="4570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Up Next" type="obj">
  <p:cSld name="OBJECT">
    <p:spTree>
      <p:nvGrpSpPr>
        <p:cNvPr id="1" name="Shape 46"/>
        <p:cNvGrpSpPr/>
        <p:nvPr/>
      </p:nvGrpSpPr>
      <p:grpSpPr>
        <a:xfrm>
          <a:off x="0" y="0"/>
          <a:ext cx="0" cy="0"/>
          <a:chOff x="0" y="0"/>
          <a:chExt cx="0" cy="0"/>
        </a:xfrm>
      </p:grpSpPr>
      <p:sp>
        <p:nvSpPr>
          <p:cNvPr id="47" name="Google Shape;47;p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8" name="Google Shape;48;p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9" name="Google Shape;49;p9"/>
          <p:cNvSpPr txBox="1">
            <a:spLocks noGrp="1"/>
          </p:cNvSpPr>
          <p:nvPr>
            <p:ph type="title"/>
          </p:nvPr>
        </p:nvSpPr>
        <p:spPr>
          <a:xfrm>
            <a:off x="4547394" y="2326853"/>
            <a:ext cx="7197566" cy="688032"/>
          </a:xfrm>
          <a:prstGeom prst="rect">
            <a:avLst/>
          </a:prstGeom>
          <a:noFill/>
          <a:ln>
            <a:noFill/>
          </a:ln>
        </p:spPr>
        <p:txBody>
          <a:bodyPr spcFirstLastPara="1" wrap="square" lIns="0" tIns="45700" rIns="91425" bIns="45700" anchor="b" anchorCtr="0">
            <a:normAutofit/>
          </a:bodyPr>
          <a:lstStyle>
            <a:lvl1pPr lvl="0" algn="l">
              <a:lnSpc>
                <a:spcPct val="100000"/>
              </a:lnSpc>
              <a:spcBef>
                <a:spcPts val="0"/>
              </a:spcBef>
              <a:spcAft>
                <a:spcPts val="0"/>
              </a:spcAft>
              <a:buClr>
                <a:schemeClr val="lt2"/>
              </a:buClr>
              <a:buSzPts val="4000"/>
              <a:buFont typeface="Arial"/>
              <a:buNone/>
              <a:defRPr sz="4000" b="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9"/>
          <p:cNvSpPr txBox="1">
            <a:spLocks noGrp="1"/>
          </p:cNvSpPr>
          <p:nvPr>
            <p:ph type="body" idx="1"/>
          </p:nvPr>
        </p:nvSpPr>
        <p:spPr>
          <a:xfrm>
            <a:off x="4547394" y="3035205"/>
            <a:ext cx="7197566" cy="1238201"/>
          </a:xfrm>
          <a:prstGeom prst="rect">
            <a:avLst/>
          </a:prstGeom>
          <a:noFill/>
          <a:ln>
            <a:noFill/>
          </a:ln>
        </p:spPr>
        <p:txBody>
          <a:bodyPr spcFirstLastPara="1" wrap="square" lIns="0" tIns="0" rIns="91425" bIns="45700" anchor="t" anchorCtr="0">
            <a:normAutofit/>
          </a:bodyPr>
          <a:lstStyle>
            <a:lvl1pPr marL="457200" lvl="0" indent="-228600" algn="l">
              <a:lnSpc>
                <a:spcPct val="130000"/>
              </a:lnSpc>
              <a:spcBef>
                <a:spcPts val="0"/>
              </a:spcBef>
              <a:spcAft>
                <a:spcPts val="0"/>
              </a:spcAft>
              <a:buSzPts val="6200"/>
              <a:buNone/>
              <a:defRPr sz="6200" b="1" cap="none">
                <a:solidFill>
                  <a:schemeClr val="lt1"/>
                </a:solidFill>
              </a:defRPr>
            </a:lvl1pPr>
            <a:lvl2pPr marL="914400" lvl="1" indent="-228600" algn="l">
              <a:lnSpc>
                <a:spcPct val="130000"/>
              </a:lnSpc>
              <a:spcBef>
                <a:spcPts val="600"/>
              </a:spcBef>
              <a:spcAft>
                <a:spcPts val="0"/>
              </a:spcAft>
              <a:buSzPts val="1400"/>
              <a:buNone/>
              <a:defRPr>
                <a:solidFill>
                  <a:schemeClr val="lt1"/>
                </a:solidFill>
              </a:defRPr>
            </a:lvl2pPr>
            <a:lvl3pPr marL="1371600" lvl="2" indent="-228600" algn="l">
              <a:lnSpc>
                <a:spcPct val="130000"/>
              </a:lnSpc>
              <a:spcBef>
                <a:spcPts val="600"/>
              </a:spcBef>
              <a:spcAft>
                <a:spcPts val="0"/>
              </a:spcAft>
              <a:buSzPts val="1200"/>
              <a:buNone/>
              <a:defRPr>
                <a:solidFill>
                  <a:schemeClr val="lt1"/>
                </a:solidFill>
              </a:defRPr>
            </a:lvl3pPr>
            <a:lvl4pPr marL="1828800" lvl="3" indent="-228600" algn="l">
              <a:lnSpc>
                <a:spcPct val="130000"/>
              </a:lnSpc>
              <a:spcBef>
                <a:spcPts val="600"/>
              </a:spcBef>
              <a:spcAft>
                <a:spcPts val="0"/>
              </a:spcAft>
              <a:buSzPts val="1000"/>
              <a:buNone/>
              <a:defRPr>
                <a:solidFill>
                  <a:schemeClr val="lt1"/>
                </a:solidFill>
              </a:defRPr>
            </a:lvl4pPr>
            <a:lvl5pPr marL="2286000" lvl="4" indent="-228600" algn="l">
              <a:lnSpc>
                <a:spcPct val="130000"/>
              </a:lnSpc>
              <a:spcBef>
                <a:spcPts val="600"/>
              </a:spcBef>
              <a:spcAft>
                <a:spcPts val="0"/>
              </a:spcAft>
              <a:buSzPts val="800"/>
              <a:buNone/>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9"/>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9"/>
          <p:cNvSpPr txBox="1"/>
          <p:nvPr/>
        </p:nvSpPr>
        <p:spPr>
          <a:xfrm>
            <a:off x="9062719" y="206476"/>
            <a:ext cx="2797893" cy="415498"/>
          </a:xfrm>
          <a:prstGeom prst="rect">
            <a:avLst/>
          </a:prstGeom>
          <a:noFill/>
          <a:ln>
            <a:noFill/>
          </a:ln>
        </p:spPr>
        <p:txBody>
          <a:bodyPr spcFirstLastPara="1" wrap="square" lIns="0" tIns="45700" rIns="91425" bIns="45700" anchor="t" anchorCtr="0">
            <a:spAutoFit/>
          </a:bodyPr>
          <a:lstStyle/>
          <a:p>
            <a:pPr marL="0" marR="0" lvl="0" indent="0" algn="r" rtl="0">
              <a:lnSpc>
                <a:spcPct val="100000"/>
              </a:lnSpc>
              <a:spcBef>
                <a:spcPts val="0"/>
              </a:spcBef>
              <a:spcAft>
                <a:spcPts val="0"/>
              </a:spcAft>
              <a:buClr>
                <a:schemeClr val="accent2"/>
              </a:buClr>
              <a:buSzPts val="1050"/>
              <a:buFont typeface="Arial"/>
              <a:buNone/>
            </a:pPr>
            <a:r>
              <a:rPr lang="en-US" sz="1050" b="0" i="0" u="none" strike="noStrike" cap="none">
                <a:solidFill>
                  <a:schemeClr val="lt2"/>
                </a:solidFill>
                <a:latin typeface="Arial"/>
                <a:ea typeface="Arial"/>
                <a:cs typeface="Arial"/>
                <a:sym typeface="Arial"/>
              </a:rPr>
              <a:t>The Premier Conference &amp; Exhibition on Computer Graphics &amp; Interactive Techniques</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Divider ">
  <p:cSld name="Divider ">
    <p:bg>
      <p:bgPr>
        <a:solidFill>
          <a:schemeClr val="lt1"/>
        </a:solidFill>
        <a:effectLst/>
      </p:bgPr>
    </p:bg>
    <p:spTree>
      <p:nvGrpSpPr>
        <p:cNvPr id="1" name="Shape 53"/>
        <p:cNvGrpSpPr/>
        <p:nvPr/>
      </p:nvGrpSpPr>
      <p:grpSpPr>
        <a:xfrm>
          <a:off x="0" y="0"/>
          <a:ext cx="0" cy="0"/>
          <a:chOff x="0" y="0"/>
          <a:chExt cx="0" cy="0"/>
        </a:xfrm>
      </p:grpSpPr>
      <p:pic>
        <p:nvPicPr>
          <p:cNvPr id="54" name="Google Shape;54;p10"/>
          <p:cNvPicPr preferRelativeResize="0"/>
          <p:nvPr/>
        </p:nvPicPr>
        <p:blipFill rotWithShape="1">
          <a:blip r:embed="rId2">
            <a:alphaModFix/>
          </a:blip>
          <a:srcRect/>
          <a:stretch/>
        </p:blipFill>
        <p:spPr>
          <a:xfrm>
            <a:off x="1524" y="857"/>
            <a:ext cx="12188951" cy="6856285"/>
          </a:xfrm>
          <a:prstGeom prst="rect">
            <a:avLst/>
          </a:prstGeom>
          <a:noFill/>
          <a:ln>
            <a:noFill/>
          </a:ln>
        </p:spPr>
      </p:pic>
      <p:sp>
        <p:nvSpPr>
          <p:cNvPr id="55" name="Google Shape;55;p10"/>
          <p:cNvSpPr txBox="1">
            <a:spLocks noGrp="1"/>
          </p:cNvSpPr>
          <p:nvPr>
            <p:ph type="subTitle" idx="1"/>
          </p:nvPr>
        </p:nvSpPr>
        <p:spPr>
          <a:xfrm>
            <a:off x="5232400" y="3808361"/>
            <a:ext cx="3952240" cy="606323"/>
          </a:xfrm>
          <a:prstGeom prst="rect">
            <a:avLst/>
          </a:prstGeom>
          <a:solidFill>
            <a:schemeClr val="dk2"/>
          </a:solidFill>
          <a:ln>
            <a:noFill/>
          </a:ln>
        </p:spPr>
        <p:txBody>
          <a:bodyPr spcFirstLastPara="1" wrap="square" lIns="182875" tIns="45700" rIns="182875" bIns="91425" anchor="ctr" anchorCtr="0">
            <a:normAutofit/>
          </a:bodyPr>
          <a:lstStyle>
            <a:lvl1pPr lvl="0" algn="l">
              <a:lnSpc>
                <a:spcPct val="100000"/>
              </a:lnSpc>
              <a:spcBef>
                <a:spcPts val="0"/>
              </a:spcBef>
              <a:spcAft>
                <a:spcPts val="0"/>
              </a:spcAft>
              <a:buSzPts val="2400"/>
              <a:buNone/>
              <a:defRPr sz="2400" b="0" cap="none">
                <a:solidFill>
                  <a:schemeClr val="dk1"/>
                </a:solidFill>
              </a:defRPr>
            </a:lvl1pPr>
            <a:lvl2pPr lvl="1" algn="ctr">
              <a:lnSpc>
                <a:spcPct val="130000"/>
              </a:lnSpc>
              <a:spcBef>
                <a:spcPts val="0"/>
              </a:spcBef>
              <a:spcAft>
                <a:spcPts val="0"/>
              </a:spcAft>
              <a:buSzPts val="2000"/>
              <a:buNone/>
              <a:defRPr sz="2000"/>
            </a:lvl2pPr>
            <a:lvl3pPr lvl="2" algn="ctr">
              <a:lnSpc>
                <a:spcPct val="130000"/>
              </a:lnSpc>
              <a:spcBef>
                <a:spcPts val="600"/>
              </a:spcBef>
              <a:spcAft>
                <a:spcPts val="0"/>
              </a:spcAft>
              <a:buSzPts val="1800"/>
              <a:buNone/>
              <a:defRPr sz="1800"/>
            </a:lvl3pPr>
            <a:lvl4pPr lvl="3" algn="ctr">
              <a:lnSpc>
                <a:spcPct val="130000"/>
              </a:lnSpc>
              <a:spcBef>
                <a:spcPts val="600"/>
              </a:spcBef>
              <a:spcAft>
                <a:spcPts val="0"/>
              </a:spcAft>
              <a:buSzPts val="1600"/>
              <a:buNone/>
              <a:defRPr sz="1600"/>
            </a:lvl4pPr>
            <a:lvl5pPr lvl="4" algn="ctr">
              <a:lnSpc>
                <a:spcPct val="13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6" name="Google Shape;56;p10"/>
          <p:cNvSpPr txBox="1">
            <a:spLocks noGrp="1"/>
          </p:cNvSpPr>
          <p:nvPr>
            <p:ph type="ctrTitle"/>
          </p:nvPr>
        </p:nvSpPr>
        <p:spPr>
          <a:xfrm>
            <a:off x="5232400" y="2865120"/>
            <a:ext cx="5902960" cy="659543"/>
          </a:xfrm>
          <a:prstGeom prst="rect">
            <a:avLst/>
          </a:prstGeom>
          <a:noFill/>
          <a:ln>
            <a:noFill/>
          </a:ln>
        </p:spPr>
        <p:txBody>
          <a:bodyPr spcFirstLastPara="1" wrap="square" lIns="182875" tIns="45700" rIns="182875" bIns="0" anchor="t" anchorCtr="0">
            <a:normAutofit/>
          </a:bodyPr>
          <a:lstStyle>
            <a:lvl1pPr lvl="0" algn="l">
              <a:lnSpc>
                <a:spcPct val="100000"/>
              </a:lnSpc>
              <a:spcBef>
                <a:spcPts val="0"/>
              </a:spcBef>
              <a:spcAft>
                <a:spcPts val="0"/>
              </a:spcAft>
              <a:buClr>
                <a:schemeClr val="dk1"/>
              </a:buClr>
              <a:buSzPts val="5000"/>
              <a:buFont typeface="Arial"/>
              <a:buNone/>
              <a:defRPr sz="5000" b="1" i="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0"/>
          <p:cNvSpPr txBox="1"/>
          <p:nvPr/>
        </p:nvSpPr>
        <p:spPr>
          <a:xfrm>
            <a:off x="9062719" y="206476"/>
            <a:ext cx="2797893" cy="415498"/>
          </a:xfrm>
          <a:prstGeom prst="rect">
            <a:avLst/>
          </a:prstGeom>
          <a:noFill/>
          <a:ln>
            <a:noFill/>
          </a:ln>
        </p:spPr>
        <p:txBody>
          <a:bodyPr spcFirstLastPara="1" wrap="square" lIns="0" tIns="45700" rIns="91425" bIns="45700" anchor="t" anchorCtr="0">
            <a:spAutoFit/>
          </a:bodyPr>
          <a:lstStyle/>
          <a:p>
            <a:pPr marL="0" marR="0" lvl="0" indent="0" algn="r" rtl="0">
              <a:lnSpc>
                <a:spcPct val="100000"/>
              </a:lnSpc>
              <a:spcBef>
                <a:spcPts val="0"/>
              </a:spcBef>
              <a:spcAft>
                <a:spcPts val="0"/>
              </a:spcAft>
              <a:buClr>
                <a:schemeClr val="accent2"/>
              </a:buClr>
              <a:buSzPts val="1050"/>
              <a:buFont typeface="Arial"/>
              <a:buNone/>
            </a:pPr>
            <a:r>
              <a:rPr lang="en-US" sz="1050" b="0" i="0" u="none" strike="noStrike" cap="none">
                <a:solidFill>
                  <a:schemeClr val="dk1"/>
                </a:solidFill>
                <a:latin typeface="Arial"/>
                <a:ea typeface="Arial"/>
                <a:cs typeface="Arial"/>
                <a:sym typeface="Arial"/>
              </a:rPr>
              <a:t>The Premier Conference &amp; Exhibition on Computer Graphics &amp; Interactive Techniques</a:t>
            </a:r>
            <a:endParaRPr sz="1400" b="0" i="0" u="none" strike="noStrike" cap="none">
              <a:solidFill>
                <a:srgbClr val="000000"/>
              </a:solidFill>
              <a:latin typeface="Arial"/>
              <a:ea typeface="Arial"/>
              <a:cs typeface="Arial"/>
              <a:sym typeface="Arial"/>
            </a:endParaRPr>
          </a:p>
        </p:txBody>
      </p:sp>
      <p:pic>
        <p:nvPicPr>
          <p:cNvPr id="58" name="Google Shape;58;p10" descr="A black background with blue text&#10;&#10;AI-generated content may be incorrect."/>
          <p:cNvPicPr preferRelativeResize="0"/>
          <p:nvPr/>
        </p:nvPicPr>
        <p:blipFill rotWithShape="1">
          <a:blip r:embed="rId3">
            <a:alphaModFix/>
          </a:blip>
          <a:srcRect/>
          <a:stretch/>
        </p:blipFill>
        <p:spPr>
          <a:xfrm>
            <a:off x="5411426" y="1945989"/>
            <a:ext cx="2219084" cy="562476"/>
          </a:xfrm>
          <a:prstGeom prst="rect">
            <a:avLst/>
          </a:prstGeom>
          <a:noFill/>
          <a:ln>
            <a:noFill/>
          </a:ln>
        </p:spPr>
      </p:pic>
      <p:sp>
        <p:nvSpPr>
          <p:cNvPr id="59" name="Google Shape;59;p10"/>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rand Slide 1">
  <p:cSld name="Brand Slide 1">
    <p:spTree>
      <p:nvGrpSpPr>
        <p:cNvPr id="1" name="Shape 60"/>
        <p:cNvGrpSpPr/>
        <p:nvPr/>
      </p:nvGrpSpPr>
      <p:grpSpPr>
        <a:xfrm>
          <a:off x="0" y="0"/>
          <a:ext cx="0" cy="0"/>
          <a:chOff x="0" y="0"/>
          <a:chExt cx="0" cy="0"/>
        </a:xfrm>
      </p:grpSpPr>
      <p:sp>
        <p:nvSpPr>
          <p:cNvPr id="61" name="Google Shape;61;p1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62" name="Google Shape;62;p11"/>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rand Slide 2">
  <p:cSld name="Brand Slide 2">
    <p:spTree>
      <p:nvGrpSpPr>
        <p:cNvPr id="1" name="Shape 63"/>
        <p:cNvGrpSpPr/>
        <p:nvPr/>
      </p:nvGrpSpPr>
      <p:grpSpPr>
        <a:xfrm>
          <a:off x="0" y="0"/>
          <a:ext cx="0" cy="0"/>
          <a:chOff x="0" y="0"/>
          <a:chExt cx="0" cy="0"/>
        </a:xfrm>
      </p:grpSpPr>
      <p:sp>
        <p:nvSpPr>
          <p:cNvPr id="64" name="Google Shape;64;p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65" name="Google Shape;65;p12"/>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rand Slide 3">
  <p:cSld name="Brand Slide 3">
    <p:spTree>
      <p:nvGrpSpPr>
        <p:cNvPr id="1" name="Shape 66"/>
        <p:cNvGrpSpPr/>
        <p:nvPr/>
      </p:nvGrpSpPr>
      <p:grpSpPr>
        <a:xfrm>
          <a:off x="0" y="0"/>
          <a:ext cx="0" cy="0"/>
          <a:chOff x="0" y="0"/>
          <a:chExt cx="0" cy="0"/>
        </a:xfrm>
      </p:grpSpPr>
      <p:sp>
        <p:nvSpPr>
          <p:cNvPr id="67" name="Google Shape;67;p1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68" name="Google Shape;68;p13"/>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5" descr="A close-up of a sign&#10;&#10;AI-generated content may be incorrect."/>
          <p:cNvPicPr preferRelativeResize="0"/>
          <p:nvPr/>
        </p:nvPicPr>
        <p:blipFill rotWithShape="1">
          <a:blip r:embed="rId16">
            <a:alphaModFix/>
          </a:blip>
          <a:srcRect b="81086"/>
          <a:stretch/>
        </p:blipFill>
        <p:spPr>
          <a:xfrm>
            <a:off x="0" y="0"/>
            <a:ext cx="12192000" cy="1297134"/>
          </a:xfrm>
          <a:prstGeom prst="rect">
            <a:avLst/>
          </a:prstGeom>
          <a:noFill/>
          <a:ln>
            <a:noFill/>
          </a:ln>
        </p:spPr>
      </p:pic>
      <p:sp>
        <p:nvSpPr>
          <p:cNvPr id="11" name="Google Shape;11;p5"/>
          <p:cNvSpPr/>
          <p:nvPr/>
        </p:nvSpPr>
        <p:spPr>
          <a:xfrm>
            <a:off x="0" y="6189133"/>
            <a:ext cx="12192000" cy="668867"/>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 name="Google Shape;12;p5"/>
          <p:cNvSpPr txBox="1">
            <a:spLocks noGrp="1"/>
          </p:cNvSpPr>
          <p:nvPr>
            <p:ph type="title"/>
          </p:nvPr>
        </p:nvSpPr>
        <p:spPr>
          <a:xfrm>
            <a:off x="412274" y="0"/>
            <a:ext cx="8055740" cy="1297134"/>
          </a:xfrm>
          <a:prstGeom prst="rect">
            <a:avLst/>
          </a:prstGeom>
          <a:noFill/>
          <a:ln>
            <a:noFill/>
          </a:ln>
        </p:spPr>
        <p:txBody>
          <a:bodyPr spcFirstLastPara="1" wrap="square" lIns="0" tIns="45700" rIns="91425" bIns="45700" anchor="ctr" anchorCtr="0">
            <a:noAutofit/>
          </a:bodyPr>
          <a:lstStyle>
            <a:lvl1pPr marR="0" lvl="0" algn="l" rtl="0">
              <a:lnSpc>
                <a:spcPct val="100000"/>
              </a:lnSpc>
              <a:spcBef>
                <a:spcPts val="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5"/>
          <p:cNvSpPr txBox="1">
            <a:spLocks noGrp="1"/>
          </p:cNvSpPr>
          <p:nvPr>
            <p:ph type="body" idx="1"/>
          </p:nvPr>
        </p:nvSpPr>
        <p:spPr>
          <a:xfrm>
            <a:off x="412274" y="1841499"/>
            <a:ext cx="11375136" cy="3895344"/>
          </a:xfrm>
          <a:prstGeom prst="rect">
            <a:avLst/>
          </a:prstGeom>
          <a:noFill/>
          <a:ln>
            <a:noFill/>
          </a:ln>
        </p:spPr>
        <p:txBody>
          <a:bodyPr spcFirstLastPara="1" wrap="square" lIns="0" tIns="45700" rIns="91425" bIns="45700" anchor="t" anchorCtr="0">
            <a:normAutofit/>
          </a:bodyPr>
          <a:lstStyle>
            <a:lvl1pPr marL="457200" marR="0" lvl="0" indent="-330200" algn="l" rtl="0">
              <a:lnSpc>
                <a:spcPct val="130000"/>
              </a:lnSpc>
              <a:spcBef>
                <a:spcPts val="0"/>
              </a:spcBef>
              <a:spcAft>
                <a:spcPts val="0"/>
              </a:spcAft>
              <a:buClr>
                <a:schemeClr val="dk2"/>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17500" algn="l" rtl="0">
              <a:lnSpc>
                <a:spcPct val="130000"/>
              </a:lnSpc>
              <a:spcBef>
                <a:spcPts val="600"/>
              </a:spcBef>
              <a:spcAft>
                <a:spcPts val="0"/>
              </a:spcAft>
              <a:buClr>
                <a:schemeClr val="dk2"/>
              </a:buClr>
              <a:buSzPts val="1400"/>
              <a:buFont typeface="NTR"/>
              <a:buChar char="−"/>
              <a:defRPr sz="1400" b="0" i="0" u="none" strike="noStrike" cap="none">
                <a:solidFill>
                  <a:schemeClr val="dk1"/>
                </a:solidFill>
                <a:latin typeface="Arial"/>
                <a:ea typeface="Arial"/>
                <a:cs typeface="Arial"/>
                <a:sym typeface="Arial"/>
              </a:defRPr>
            </a:lvl2pPr>
            <a:lvl3pPr marL="1371600" marR="0" lvl="2" indent="-304800" algn="l" rtl="0">
              <a:lnSpc>
                <a:spcPct val="130000"/>
              </a:lnSpc>
              <a:spcBef>
                <a:spcPts val="600"/>
              </a:spcBef>
              <a:spcAft>
                <a:spcPts val="0"/>
              </a:spcAft>
              <a:buClr>
                <a:schemeClr val="dk2"/>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292100" algn="l" rtl="0">
              <a:lnSpc>
                <a:spcPct val="130000"/>
              </a:lnSpc>
              <a:spcBef>
                <a:spcPts val="600"/>
              </a:spcBef>
              <a:spcAft>
                <a:spcPts val="0"/>
              </a:spcAft>
              <a:buClr>
                <a:schemeClr val="dk2"/>
              </a:buClr>
              <a:buSzPts val="1000"/>
              <a:buFont typeface="NTR"/>
              <a:buChar char="−"/>
              <a:defRPr sz="1000" b="0" i="0" u="none" strike="noStrike" cap="none">
                <a:solidFill>
                  <a:schemeClr val="dk1"/>
                </a:solidFill>
                <a:latin typeface="Arial"/>
                <a:ea typeface="Arial"/>
                <a:cs typeface="Arial"/>
                <a:sym typeface="Arial"/>
              </a:defRPr>
            </a:lvl4pPr>
            <a:lvl5pPr marL="2286000" marR="0" lvl="4" indent="-279400" algn="l" rtl="0">
              <a:lnSpc>
                <a:spcPct val="130000"/>
              </a:lnSpc>
              <a:spcBef>
                <a:spcPts val="600"/>
              </a:spcBef>
              <a:spcAft>
                <a:spcPts val="0"/>
              </a:spcAft>
              <a:buClr>
                <a:schemeClr val="dk2"/>
              </a:buClr>
              <a:buSzPts val="800"/>
              <a:buFont typeface="Arial"/>
              <a:buChar char="•"/>
              <a:defRPr sz="800" b="0" i="0" u="none" strike="noStrike" cap="none">
                <a:solidFill>
                  <a:schemeClr val="dk1"/>
                </a:solidFill>
                <a:latin typeface="Arial"/>
                <a:ea typeface="Arial"/>
                <a:cs typeface="Arial"/>
                <a:sym typeface="Arial"/>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4" name="Google Shape;14;p5"/>
          <p:cNvSpPr txBox="1">
            <a:spLocks noGrp="1"/>
          </p:cNvSpPr>
          <p:nvPr>
            <p:ph type="sldNum" idx="12"/>
          </p:nvPr>
        </p:nvSpPr>
        <p:spPr>
          <a:xfrm>
            <a:off x="9090660" y="6358370"/>
            <a:ext cx="2689066" cy="310896"/>
          </a:xfrm>
          <a:prstGeom prst="rect">
            <a:avLst/>
          </a:prstGeom>
          <a:noFill/>
          <a:ln>
            <a:noFill/>
          </a:ln>
        </p:spPr>
        <p:txBody>
          <a:bodyPr spcFirstLastPara="1" wrap="square" lIns="91425" tIns="45700" rIns="0" bIns="4570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5"/>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chemeClr val="l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176">
          <p15:clr>
            <a:srgbClr val="F26B43"/>
          </p15:clr>
        </p15:guide>
        <p15:guide id="2" pos="3840">
          <p15:clr>
            <a:srgbClr val="F26B43"/>
          </p15:clr>
        </p15:guide>
        <p15:guide id="3" orient="horz" pos="3636">
          <p15:clr>
            <a:srgbClr val="F26B43"/>
          </p15:clr>
        </p15:guide>
        <p15:guide id="4" pos="264">
          <p15:clr>
            <a:srgbClr val="F26B43"/>
          </p15:clr>
        </p15:guide>
        <p15:guide id="5" pos="741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price-workshop.org/"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
          <p:cNvSpPr txBox="1">
            <a:spLocks noGrp="1"/>
          </p:cNvSpPr>
          <p:nvPr>
            <p:ph type="subTitle" idx="1"/>
          </p:nvPr>
        </p:nvSpPr>
        <p:spPr>
          <a:xfrm>
            <a:off x="961434" y="4619875"/>
            <a:ext cx="6763669" cy="956638"/>
          </a:xfrm>
          <a:prstGeom prst="rect">
            <a:avLst/>
          </a:prstGeom>
          <a:noFill/>
          <a:ln>
            <a:noFill/>
          </a:ln>
        </p:spPr>
        <p:txBody>
          <a:bodyPr spcFirstLastPara="1" wrap="square" lIns="182875" tIns="0" rIns="182875" bIns="91425" anchor="t" anchorCtr="0">
            <a:normAutofit/>
          </a:bodyPr>
          <a:lstStyle/>
          <a:p>
            <a:pPr marL="0" lvl="0" indent="0" algn="l" rtl="0">
              <a:lnSpc>
                <a:spcPct val="100000"/>
              </a:lnSpc>
              <a:spcBef>
                <a:spcPts val="0"/>
              </a:spcBef>
              <a:spcAft>
                <a:spcPts val="0"/>
              </a:spcAft>
              <a:buSzPts val="2800"/>
              <a:buNone/>
            </a:pPr>
            <a:r>
              <a:rPr lang="en-US"/>
              <a:t>Performance, Rendering, and Interaction in Competitive Esports</a:t>
            </a:r>
            <a:endParaRPr/>
          </a:p>
        </p:txBody>
      </p:sp>
      <p:sp>
        <p:nvSpPr>
          <p:cNvPr id="105" name="Google Shape;105;p1"/>
          <p:cNvSpPr txBox="1">
            <a:spLocks noGrp="1"/>
          </p:cNvSpPr>
          <p:nvPr>
            <p:ph type="ctrTitle"/>
          </p:nvPr>
        </p:nvSpPr>
        <p:spPr>
          <a:xfrm>
            <a:off x="961434" y="2469931"/>
            <a:ext cx="6763669" cy="1986455"/>
          </a:xfrm>
          <a:prstGeom prst="rect">
            <a:avLst/>
          </a:prstGeom>
          <a:noFill/>
          <a:ln>
            <a:noFill/>
          </a:ln>
        </p:spPr>
        <p:txBody>
          <a:bodyPr spcFirstLastPara="1" wrap="square" lIns="182875" tIns="45700" rIns="182875" bIns="0" anchor="b" anchorCtr="0">
            <a:normAutofit/>
          </a:bodyPr>
          <a:lstStyle/>
          <a:p>
            <a:pPr marL="0" lvl="0" indent="0" algn="l" rtl="0">
              <a:lnSpc>
                <a:spcPct val="100000"/>
              </a:lnSpc>
              <a:spcBef>
                <a:spcPts val="0"/>
              </a:spcBef>
              <a:spcAft>
                <a:spcPts val="0"/>
              </a:spcAft>
              <a:buClr>
                <a:schemeClr val="dk1"/>
              </a:buClr>
              <a:buSzPts val="4400"/>
              <a:buFont typeface="Arial"/>
              <a:buNone/>
            </a:pPr>
            <a:r>
              <a:rPr lang="en-US"/>
              <a:t>PRICE Workshop</a:t>
            </a:r>
            <a:endParaRPr/>
          </a:p>
        </p:txBody>
      </p:sp>
      <p:sp>
        <p:nvSpPr>
          <p:cNvPr id="106" name="Google Shape;106;p1"/>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 2026 SIGGRAPH. ALL RIGHTS RESERVED.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36E0A84F-BFF3-BAA9-899E-2B6A0047B192}"/>
            </a:ext>
          </a:extLst>
        </p:cNvPr>
        <p:cNvGrpSpPr/>
        <p:nvPr/>
      </p:nvGrpSpPr>
      <p:grpSpPr>
        <a:xfrm>
          <a:off x="0" y="0"/>
          <a:ext cx="0" cy="0"/>
          <a:chOff x="0" y="0"/>
          <a:chExt cx="0" cy="0"/>
        </a:xfrm>
      </p:grpSpPr>
      <p:sp>
        <p:nvSpPr>
          <p:cNvPr id="162" name="Google Shape;162;p3">
            <a:extLst>
              <a:ext uri="{FF2B5EF4-FFF2-40B4-BE49-F238E27FC236}">
                <a16:creationId xmlns:a16="http://schemas.microsoft.com/office/drawing/2014/main" id="{4F91B6D0-60D7-D768-6774-9828DDC10066}"/>
              </a:ext>
            </a:extLst>
          </p:cNvPr>
          <p:cNvSpPr txBox="1">
            <a:spLocks noGrp="1"/>
          </p:cNvSpPr>
          <p:nvPr>
            <p:ph type="body" idx="1"/>
          </p:nvPr>
        </p:nvSpPr>
        <p:spPr>
          <a:xfrm>
            <a:off x="411480" y="1841499"/>
            <a:ext cx="11368246" cy="3895344"/>
          </a:xfrm>
          <a:prstGeom prst="rect">
            <a:avLst/>
          </a:prstGeom>
          <a:noFill/>
          <a:ln>
            <a:noFill/>
          </a:ln>
        </p:spPr>
        <p:txBody>
          <a:bodyPr spcFirstLastPara="1" wrap="square" lIns="0" tIns="45700" rIns="91425" bIns="45700" anchor="t" anchorCtr="0">
            <a:normAutofit lnSpcReduction="10000"/>
          </a:bodyPr>
          <a:lstStyle/>
          <a:p>
            <a:pPr marL="228600" indent="-228600">
              <a:lnSpc>
                <a:spcPct val="140000"/>
              </a:lnSpc>
              <a:buClr>
                <a:srgbClr val="999999"/>
              </a:buClr>
              <a:buSzPts val="1600"/>
            </a:pPr>
            <a:r>
              <a:rPr lang="en-US" dirty="0">
                <a:solidFill>
                  <a:srgbClr val="999999"/>
                </a:solidFill>
              </a:rPr>
              <a:t>2:05 — Keynote: Mark Claypool</a:t>
            </a:r>
            <a:endParaRPr dirty="0">
              <a:solidFill>
                <a:srgbClr val="999999"/>
              </a:solidFill>
            </a:endParaRPr>
          </a:p>
          <a:p>
            <a:pPr marL="228600" lvl="0" indent="-228600" algn="l" rtl="0">
              <a:lnSpc>
                <a:spcPct val="130000"/>
              </a:lnSpc>
              <a:spcBef>
                <a:spcPts val="600"/>
              </a:spcBef>
              <a:spcAft>
                <a:spcPts val="0"/>
              </a:spcAft>
              <a:buSzPts val="1600"/>
              <a:buChar char="•"/>
            </a:pPr>
            <a:r>
              <a:rPr lang="en-US" dirty="0"/>
              <a:t>3:15 — Sketch Session 1:</a:t>
            </a:r>
            <a:endParaRPr dirty="0"/>
          </a:p>
          <a:p>
            <a:pPr marL="457200" lvl="1" indent="-228600" algn="l" rtl="0">
              <a:lnSpc>
                <a:spcPct val="130000"/>
              </a:lnSpc>
              <a:spcBef>
                <a:spcPts val="600"/>
              </a:spcBef>
              <a:spcAft>
                <a:spcPts val="0"/>
              </a:spcAft>
              <a:buSzPts val="1400"/>
              <a:buChar char="−"/>
            </a:pPr>
            <a:r>
              <a:rPr lang="en-US" dirty="0"/>
              <a:t>Towards Field Experiments in Esports Competition</a:t>
            </a:r>
            <a:endParaRPr dirty="0"/>
          </a:p>
          <a:p>
            <a:pPr marL="457200" lvl="1" indent="-228600" algn="l" rtl="0">
              <a:lnSpc>
                <a:spcPct val="130000"/>
              </a:lnSpc>
              <a:spcBef>
                <a:spcPts val="600"/>
              </a:spcBef>
              <a:spcAft>
                <a:spcPts val="0"/>
              </a:spcAft>
              <a:buSzPts val="1400"/>
              <a:buChar char="−"/>
            </a:pPr>
            <a:r>
              <a:rPr lang="en-US" dirty="0"/>
              <a:t>What Do Competitive Players Do With Their Settings? A Multi-Game Esports Configuration Survey</a:t>
            </a:r>
            <a:endParaRPr dirty="0"/>
          </a:p>
          <a:p>
            <a:pPr marL="457200" lvl="1" indent="-228600" algn="l" rtl="0">
              <a:lnSpc>
                <a:spcPct val="130000"/>
              </a:lnSpc>
              <a:spcBef>
                <a:spcPts val="600"/>
              </a:spcBef>
              <a:spcAft>
                <a:spcPts val="0"/>
              </a:spcAft>
              <a:buSzPts val="1400"/>
              <a:buChar char="−"/>
            </a:pPr>
            <a:r>
              <a:rPr lang="en-US" dirty="0"/>
              <a:t>[Invited] Tactical Telemetry: Using Replay Files for Gameplay Analytics</a:t>
            </a:r>
            <a:endParaRPr dirty="0"/>
          </a:p>
          <a:p>
            <a:pPr marL="228600" lvl="0" indent="-228600" algn="l" rtl="0">
              <a:lnSpc>
                <a:spcPct val="130000"/>
              </a:lnSpc>
              <a:spcBef>
                <a:spcPts val="600"/>
              </a:spcBef>
              <a:spcAft>
                <a:spcPts val="0"/>
              </a:spcAft>
              <a:buSzPts val="1600"/>
              <a:buChar char="•"/>
            </a:pPr>
            <a:r>
              <a:rPr lang="en-US" dirty="0"/>
              <a:t>3:51 — Panel 1: Moderator: Rulon Raymond; Panelists: Arjun Madhusudan, Ashish Rajpurohit, Peter Xenopoulos</a:t>
            </a:r>
            <a:endParaRPr dirty="0"/>
          </a:p>
          <a:p>
            <a:pPr marL="228600" lvl="0" indent="-228600" algn="l" rtl="0">
              <a:lnSpc>
                <a:spcPct val="130000"/>
              </a:lnSpc>
              <a:spcBef>
                <a:spcPts val="600"/>
              </a:spcBef>
              <a:spcAft>
                <a:spcPts val="0"/>
              </a:spcAft>
              <a:buSzPts val="1600"/>
              <a:buChar char="•"/>
            </a:pPr>
            <a:r>
              <a:rPr lang="en-US" dirty="0"/>
              <a:t>4:20 — Sketch Session 2:</a:t>
            </a:r>
            <a:endParaRPr dirty="0"/>
          </a:p>
          <a:p>
            <a:pPr marL="457200" lvl="1" indent="-228600" algn="l" rtl="0">
              <a:lnSpc>
                <a:spcPct val="130000"/>
              </a:lnSpc>
              <a:spcBef>
                <a:spcPts val="600"/>
              </a:spcBef>
              <a:spcAft>
                <a:spcPts val="0"/>
              </a:spcAft>
              <a:buSzPts val="1400"/>
              <a:buChar char="−"/>
            </a:pPr>
            <a:r>
              <a:rPr lang="en-US" dirty="0"/>
              <a:t>AI Level of Detail: Distance-Aware ML Model Precision Selection for Real-Time Human Motion Prediction in Games</a:t>
            </a:r>
            <a:endParaRPr dirty="0"/>
          </a:p>
          <a:p>
            <a:pPr marL="457200" lvl="1" indent="-228600" algn="l" rtl="0">
              <a:lnSpc>
                <a:spcPct val="130000"/>
              </a:lnSpc>
              <a:spcBef>
                <a:spcPts val="600"/>
              </a:spcBef>
              <a:spcAft>
                <a:spcPts val="0"/>
              </a:spcAft>
              <a:buSzPts val="1400"/>
              <a:buChar char="−"/>
            </a:pPr>
            <a:r>
              <a:rPr lang="en-US" dirty="0"/>
              <a:t>Improving Interaction by Transforming the Render-Display Pipeline</a:t>
            </a:r>
            <a:endParaRPr dirty="0"/>
          </a:p>
          <a:p>
            <a:pPr marL="457200" lvl="1" indent="-228600" algn="l" rtl="0">
              <a:lnSpc>
                <a:spcPct val="130000"/>
              </a:lnSpc>
              <a:spcBef>
                <a:spcPts val="600"/>
              </a:spcBef>
              <a:spcAft>
                <a:spcPts val="0"/>
              </a:spcAft>
              <a:buSzPts val="1400"/>
              <a:buChar char="−"/>
            </a:pPr>
            <a:r>
              <a:rPr lang="en-US" dirty="0"/>
              <a:t>Understanding Emergent Non-Verbal Communication in the Delta Force Competitive Video Game through Multimodal AI Analysis</a:t>
            </a:r>
            <a:endParaRPr dirty="0"/>
          </a:p>
          <a:p>
            <a:pPr marL="228600" lvl="0" indent="-228600" algn="l" rtl="0">
              <a:lnSpc>
                <a:spcPct val="130000"/>
              </a:lnSpc>
              <a:spcBef>
                <a:spcPts val="600"/>
              </a:spcBef>
              <a:spcAft>
                <a:spcPts val="0"/>
              </a:spcAft>
              <a:buSzPts val="1600"/>
              <a:buChar char="•"/>
            </a:pPr>
            <a:r>
              <a:rPr lang="en-US" dirty="0"/>
              <a:t>4:56 — Panel 2: Moderator: Ben Watson; Panelists: Matthew Varghese, Aaron Fulmer, Evan Jonson, Josef Spjut</a:t>
            </a:r>
            <a:endParaRPr dirty="0"/>
          </a:p>
        </p:txBody>
      </p:sp>
      <p:sp>
        <p:nvSpPr>
          <p:cNvPr id="163" name="Google Shape;163;p3">
            <a:extLst>
              <a:ext uri="{FF2B5EF4-FFF2-40B4-BE49-F238E27FC236}">
                <a16:creationId xmlns:a16="http://schemas.microsoft.com/office/drawing/2014/main" id="{C3D0607A-EE17-7AF0-B791-172AD02A866D}"/>
              </a:ext>
            </a:extLst>
          </p:cNvPr>
          <p:cNvSpPr txBox="1">
            <a:spLocks noGrp="1"/>
          </p:cNvSpPr>
          <p:nvPr>
            <p:ph type="title"/>
          </p:nvPr>
        </p:nvSpPr>
        <p:spPr>
          <a:xfrm>
            <a:off x="412274" y="0"/>
            <a:ext cx="8055740" cy="1297134"/>
          </a:xfrm>
          <a:prstGeom prst="rect">
            <a:avLst/>
          </a:prstGeom>
          <a:noFill/>
          <a:ln>
            <a:noFill/>
          </a:ln>
        </p:spPr>
        <p:txBody>
          <a:bodyPr spcFirstLastPara="1" wrap="square" lIns="0" tIns="45700" rIns="91425" bIns="45700" anchor="ctr" anchorCtr="0">
            <a:normAutofit/>
          </a:bodyPr>
          <a:lstStyle/>
          <a:p>
            <a:pPr lvl="0">
              <a:buSzPts val="2400"/>
            </a:pPr>
            <a:r>
              <a:rPr lang="en-US" dirty="0"/>
              <a:t>Break until 3:15: Up next Sketch Session 1 and Panel</a:t>
            </a:r>
            <a:endParaRPr dirty="0"/>
          </a:p>
        </p:txBody>
      </p:sp>
      <p:sp>
        <p:nvSpPr>
          <p:cNvPr id="164" name="Google Shape;164;p3">
            <a:extLst>
              <a:ext uri="{FF2B5EF4-FFF2-40B4-BE49-F238E27FC236}">
                <a16:creationId xmlns:a16="http://schemas.microsoft.com/office/drawing/2014/main" id="{9B270F01-1D77-594F-8C8E-66F82455CF7F}"/>
              </a:ext>
            </a:extLst>
          </p:cNvPr>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 2026 SIGGRAPH. ALL RIGHTS RESERVED.</a:t>
            </a:r>
            <a:endParaRPr/>
          </a:p>
        </p:txBody>
      </p:sp>
      <p:pic>
        <p:nvPicPr>
          <p:cNvPr id="3" name="Google Shape;188;p25">
            <a:extLst>
              <a:ext uri="{FF2B5EF4-FFF2-40B4-BE49-F238E27FC236}">
                <a16:creationId xmlns:a16="http://schemas.microsoft.com/office/drawing/2014/main" id="{5EB99273-56DE-45B1-0810-4C7E123DB0A3}"/>
              </a:ext>
            </a:extLst>
          </p:cNvPr>
          <p:cNvPicPr preferRelativeResize="0"/>
          <p:nvPr/>
        </p:nvPicPr>
        <p:blipFill rotWithShape="1">
          <a:blip r:embed="rId3">
            <a:alphaModFix/>
          </a:blip>
          <a:srcRect/>
          <a:stretch/>
        </p:blipFill>
        <p:spPr>
          <a:xfrm>
            <a:off x="10013620" y="1841499"/>
            <a:ext cx="1766106" cy="1766106"/>
          </a:xfrm>
          <a:prstGeom prst="rect">
            <a:avLst/>
          </a:prstGeom>
          <a:noFill/>
          <a:ln>
            <a:noFill/>
          </a:ln>
        </p:spPr>
      </p:pic>
      <p:sp>
        <p:nvSpPr>
          <p:cNvPr id="5" name="Google Shape;189;p25">
            <a:extLst>
              <a:ext uri="{FF2B5EF4-FFF2-40B4-BE49-F238E27FC236}">
                <a16:creationId xmlns:a16="http://schemas.microsoft.com/office/drawing/2014/main" id="{1C1B85B9-C6B3-F254-B1EB-D286E2A7EB52}"/>
              </a:ext>
            </a:extLst>
          </p:cNvPr>
          <p:cNvSpPr txBox="1"/>
          <p:nvPr/>
        </p:nvSpPr>
        <p:spPr>
          <a:xfrm>
            <a:off x="8323331" y="1338484"/>
            <a:ext cx="345639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Discord and Mailing List</a:t>
            </a:r>
            <a:endParaRPr/>
          </a:p>
        </p:txBody>
      </p:sp>
    </p:spTree>
    <p:extLst>
      <p:ext uri="{BB962C8B-B14F-4D97-AF65-F5344CB8AC3E}">
        <p14:creationId xmlns:p14="http://schemas.microsoft.com/office/powerpoint/2010/main" val="751718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C5F5B927-64DA-15BC-A7DD-8BDD1875A70A}"/>
            </a:ext>
          </a:extLst>
        </p:cNvPr>
        <p:cNvGrpSpPr/>
        <p:nvPr/>
      </p:nvGrpSpPr>
      <p:grpSpPr>
        <a:xfrm>
          <a:off x="0" y="0"/>
          <a:ext cx="0" cy="0"/>
          <a:chOff x="0" y="0"/>
          <a:chExt cx="0" cy="0"/>
        </a:xfrm>
      </p:grpSpPr>
      <p:sp>
        <p:nvSpPr>
          <p:cNvPr id="162" name="Google Shape;162;p3">
            <a:extLst>
              <a:ext uri="{FF2B5EF4-FFF2-40B4-BE49-F238E27FC236}">
                <a16:creationId xmlns:a16="http://schemas.microsoft.com/office/drawing/2014/main" id="{C6AA13C8-0BEA-5EC2-9D43-290549762AA8}"/>
              </a:ext>
            </a:extLst>
          </p:cNvPr>
          <p:cNvSpPr txBox="1">
            <a:spLocks noGrp="1"/>
          </p:cNvSpPr>
          <p:nvPr>
            <p:ph type="body" idx="1"/>
          </p:nvPr>
        </p:nvSpPr>
        <p:spPr>
          <a:xfrm>
            <a:off x="411480" y="1841499"/>
            <a:ext cx="11368246" cy="3895344"/>
          </a:xfrm>
          <a:prstGeom prst="rect">
            <a:avLst/>
          </a:prstGeom>
          <a:noFill/>
          <a:ln>
            <a:noFill/>
          </a:ln>
        </p:spPr>
        <p:txBody>
          <a:bodyPr spcFirstLastPara="1" wrap="square" lIns="0" tIns="45700" rIns="91425" bIns="45700" anchor="t" anchorCtr="0">
            <a:normAutofit lnSpcReduction="10000"/>
          </a:bodyPr>
          <a:lstStyle/>
          <a:p>
            <a:pPr marL="228600" lvl="0" indent="-228600">
              <a:lnSpc>
                <a:spcPct val="150000"/>
              </a:lnSpc>
              <a:buClr>
                <a:srgbClr val="999999"/>
              </a:buClr>
              <a:buSzPts val="1600"/>
            </a:pPr>
            <a:r>
              <a:rPr lang="en-US" dirty="0">
                <a:solidFill>
                  <a:srgbClr val="999999"/>
                </a:solidFill>
              </a:rPr>
              <a:t>2:05 — Keynote: Mark Claypool</a:t>
            </a:r>
            <a:endParaRPr dirty="0">
              <a:solidFill>
                <a:srgbClr val="999999"/>
              </a:solidFill>
            </a:endParaRPr>
          </a:p>
          <a:p>
            <a:pPr marL="228600" lvl="0" indent="-228600">
              <a:lnSpc>
                <a:spcPct val="150000"/>
              </a:lnSpc>
              <a:buClr>
                <a:srgbClr val="999999"/>
              </a:buClr>
              <a:buSzPts val="1600"/>
            </a:pPr>
            <a:r>
              <a:rPr lang="en-US" dirty="0">
                <a:solidFill>
                  <a:srgbClr val="999999"/>
                </a:solidFill>
              </a:rPr>
              <a:t>3:15 — Sketch Session 1:</a:t>
            </a:r>
            <a:endParaRPr dirty="0">
              <a:solidFill>
                <a:srgbClr val="999999"/>
              </a:solidFill>
            </a:endParaRPr>
          </a:p>
          <a:p>
            <a:pPr marL="685800" lvl="2" indent="-228600">
              <a:lnSpc>
                <a:spcPct val="150000"/>
              </a:lnSpc>
              <a:spcBef>
                <a:spcPts val="0"/>
              </a:spcBef>
              <a:buClr>
                <a:srgbClr val="999999"/>
              </a:buClr>
              <a:buSzPts val="1600"/>
            </a:pPr>
            <a:r>
              <a:rPr lang="en-US" sz="1400" dirty="0">
                <a:solidFill>
                  <a:srgbClr val="999999"/>
                </a:solidFill>
              </a:rPr>
              <a:t>Towards Field Experiments in Esports Competition</a:t>
            </a:r>
            <a:endParaRPr sz="1400" dirty="0">
              <a:solidFill>
                <a:srgbClr val="999999"/>
              </a:solidFill>
            </a:endParaRPr>
          </a:p>
          <a:p>
            <a:pPr marL="685800" lvl="2" indent="-228600">
              <a:lnSpc>
                <a:spcPct val="150000"/>
              </a:lnSpc>
              <a:spcBef>
                <a:spcPts val="0"/>
              </a:spcBef>
              <a:buClr>
                <a:srgbClr val="999999"/>
              </a:buClr>
              <a:buSzPts val="1600"/>
            </a:pPr>
            <a:r>
              <a:rPr lang="en-US" sz="1400" dirty="0">
                <a:solidFill>
                  <a:srgbClr val="999999"/>
                </a:solidFill>
              </a:rPr>
              <a:t>What Do Competitive Players Do With Their Settings? A Multi-Game Esports Configuration Survey</a:t>
            </a:r>
            <a:endParaRPr sz="1400" dirty="0">
              <a:solidFill>
                <a:srgbClr val="999999"/>
              </a:solidFill>
            </a:endParaRPr>
          </a:p>
          <a:p>
            <a:pPr marL="685800" lvl="2" indent="-228600">
              <a:lnSpc>
                <a:spcPct val="150000"/>
              </a:lnSpc>
              <a:spcBef>
                <a:spcPts val="0"/>
              </a:spcBef>
              <a:buClr>
                <a:srgbClr val="999999"/>
              </a:buClr>
              <a:buSzPts val="1600"/>
            </a:pPr>
            <a:r>
              <a:rPr lang="en-US" sz="1400" dirty="0">
                <a:solidFill>
                  <a:srgbClr val="999999"/>
                </a:solidFill>
              </a:rPr>
              <a:t>[Invited] Tactical Telemetry: Using Replay Files for Gameplay Analytics</a:t>
            </a:r>
            <a:endParaRPr sz="1400" dirty="0">
              <a:solidFill>
                <a:srgbClr val="999999"/>
              </a:solidFill>
            </a:endParaRPr>
          </a:p>
          <a:p>
            <a:pPr marL="228600" lvl="0" indent="-228600">
              <a:lnSpc>
                <a:spcPct val="150000"/>
              </a:lnSpc>
              <a:buClr>
                <a:srgbClr val="999999"/>
              </a:buClr>
              <a:buSzPts val="1600"/>
            </a:pPr>
            <a:r>
              <a:rPr lang="en-US" dirty="0">
                <a:solidFill>
                  <a:srgbClr val="999999"/>
                </a:solidFill>
              </a:rPr>
              <a:t>3:51 — Panel 1: Moderator: Rulon Raymond; Panelists: Arjun Madhusudan, Ashish Rajpurohit, Peter Xenopoulos</a:t>
            </a:r>
            <a:endParaRPr dirty="0">
              <a:solidFill>
                <a:srgbClr val="999999"/>
              </a:solidFill>
            </a:endParaRPr>
          </a:p>
          <a:p>
            <a:pPr marL="228600" lvl="0" indent="-228600" algn="l" rtl="0">
              <a:lnSpc>
                <a:spcPct val="130000"/>
              </a:lnSpc>
              <a:spcBef>
                <a:spcPts val="600"/>
              </a:spcBef>
              <a:spcAft>
                <a:spcPts val="0"/>
              </a:spcAft>
              <a:buSzPts val="1600"/>
              <a:buChar char="•"/>
            </a:pPr>
            <a:r>
              <a:rPr lang="en-US" dirty="0"/>
              <a:t>4:20 — Sketch Session 2:</a:t>
            </a:r>
            <a:endParaRPr dirty="0"/>
          </a:p>
          <a:p>
            <a:pPr marL="457200" lvl="1" indent="-228600" algn="l" rtl="0">
              <a:lnSpc>
                <a:spcPct val="130000"/>
              </a:lnSpc>
              <a:spcBef>
                <a:spcPts val="600"/>
              </a:spcBef>
              <a:spcAft>
                <a:spcPts val="0"/>
              </a:spcAft>
              <a:buSzPts val="1400"/>
              <a:buChar char="−"/>
            </a:pPr>
            <a:r>
              <a:rPr lang="en-US" dirty="0"/>
              <a:t>AI Level of Detail: Distance-Aware ML Model Precision Selection for Real-Time Human Motion Prediction in Games</a:t>
            </a:r>
            <a:endParaRPr dirty="0"/>
          </a:p>
          <a:p>
            <a:pPr marL="457200" lvl="1" indent="-228600" algn="l" rtl="0">
              <a:lnSpc>
                <a:spcPct val="130000"/>
              </a:lnSpc>
              <a:spcBef>
                <a:spcPts val="600"/>
              </a:spcBef>
              <a:spcAft>
                <a:spcPts val="0"/>
              </a:spcAft>
              <a:buSzPts val="1400"/>
              <a:buChar char="−"/>
            </a:pPr>
            <a:r>
              <a:rPr lang="en-US" dirty="0"/>
              <a:t>Improving Interaction by Transforming the Render-Display Pipeline</a:t>
            </a:r>
            <a:endParaRPr dirty="0"/>
          </a:p>
          <a:p>
            <a:pPr marL="457200" lvl="1" indent="-228600" algn="l" rtl="0">
              <a:lnSpc>
                <a:spcPct val="130000"/>
              </a:lnSpc>
              <a:spcBef>
                <a:spcPts val="600"/>
              </a:spcBef>
              <a:spcAft>
                <a:spcPts val="0"/>
              </a:spcAft>
              <a:buSzPts val="1400"/>
              <a:buChar char="−"/>
            </a:pPr>
            <a:r>
              <a:rPr lang="en-US" dirty="0"/>
              <a:t>Understanding Emergent Non-Verbal Communication in the Delta Force Competitive Video Game through Multimodal AI Analysis</a:t>
            </a:r>
            <a:endParaRPr dirty="0"/>
          </a:p>
          <a:p>
            <a:pPr marL="228600" lvl="0" indent="-228600" algn="l" rtl="0">
              <a:lnSpc>
                <a:spcPct val="130000"/>
              </a:lnSpc>
              <a:spcBef>
                <a:spcPts val="600"/>
              </a:spcBef>
              <a:spcAft>
                <a:spcPts val="0"/>
              </a:spcAft>
              <a:buSzPts val="1600"/>
              <a:buChar char="•"/>
            </a:pPr>
            <a:r>
              <a:rPr lang="en-US" dirty="0"/>
              <a:t>4:56 — Panel 2: Moderator: Ben Watson; Panelists: Matthew Varghese, Aaron Fulmer, Evan Jonson, Josef Spjut</a:t>
            </a:r>
            <a:endParaRPr dirty="0"/>
          </a:p>
        </p:txBody>
      </p:sp>
      <p:sp>
        <p:nvSpPr>
          <p:cNvPr id="163" name="Google Shape;163;p3">
            <a:extLst>
              <a:ext uri="{FF2B5EF4-FFF2-40B4-BE49-F238E27FC236}">
                <a16:creationId xmlns:a16="http://schemas.microsoft.com/office/drawing/2014/main" id="{4A9454DC-018D-002E-0FC9-748F54A6F835}"/>
              </a:ext>
            </a:extLst>
          </p:cNvPr>
          <p:cNvSpPr txBox="1">
            <a:spLocks noGrp="1"/>
          </p:cNvSpPr>
          <p:nvPr>
            <p:ph type="title"/>
          </p:nvPr>
        </p:nvSpPr>
        <p:spPr>
          <a:xfrm>
            <a:off x="412274" y="0"/>
            <a:ext cx="8055740" cy="1297134"/>
          </a:xfrm>
          <a:prstGeom prst="rect">
            <a:avLst/>
          </a:prstGeom>
          <a:noFill/>
          <a:ln>
            <a:noFill/>
          </a:ln>
        </p:spPr>
        <p:txBody>
          <a:bodyPr spcFirstLastPara="1" wrap="square" lIns="0" tIns="45700" rIns="91425" bIns="45700" anchor="ctr" anchorCtr="0">
            <a:normAutofit/>
          </a:bodyPr>
          <a:lstStyle/>
          <a:p>
            <a:pPr lvl="0">
              <a:buSzPts val="2400"/>
            </a:pPr>
            <a:r>
              <a:rPr lang="en-US" dirty="0"/>
              <a:t>Break until 4:27: Up next Sketch Session 2 and Panel</a:t>
            </a:r>
            <a:endParaRPr dirty="0"/>
          </a:p>
        </p:txBody>
      </p:sp>
      <p:sp>
        <p:nvSpPr>
          <p:cNvPr id="164" name="Google Shape;164;p3">
            <a:extLst>
              <a:ext uri="{FF2B5EF4-FFF2-40B4-BE49-F238E27FC236}">
                <a16:creationId xmlns:a16="http://schemas.microsoft.com/office/drawing/2014/main" id="{75210852-631D-2680-7B78-4D591D7CC643}"/>
              </a:ext>
            </a:extLst>
          </p:cNvPr>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 2026 SIGGRAPH. ALL RIGHTS RESERVED.</a:t>
            </a:r>
            <a:endParaRPr/>
          </a:p>
        </p:txBody>
      </p:sp>
      <p:pic>
        <p:nvPicPr>
          <p:cNvPr id="3" name="Google Shape;188;p25">
            <a:extLst>
              <a:ext uri="{FF2B5EF4-FFF2-40B4-BE49-F238E27FC236}">
                <a16:creationId xmlns:a16="http://schemas.microsoft.com/office/drawing/2014/main" id="{24D36A75-F8A3-CEB6-28A1-1497380DB06D}"/>
              </a:ext>
            </a:extLst>
          </p:cNvPr>
          <p:cNvPicPr preferRelativeResize="0"/>
          <p:nvPr/>
        </p:nvPicPr>
        <p:blipFill rotWithShape="1">
          <a:blip r:embed="rId3">
            <a:alphaModFix/>
          </a:blip>
          <a:srcRect/>
          <a:stretch/>
        </p:blipFill>
        <p:spPr>
          <a:xfrm>
            <a:off x="10013620" y="1841499"/>
            <a:ext cx="1766106" cy="1766106"/>
          </a:xfrm>
          <a:prstGeom prst="rect">
            <a:avLst/>
          </a:prstGeom>
          <a:noFill/>
          <a:ln>
            <a:noFill/>
          </a:ln>
        </p:spPr>
      </p:pic>
      <p:sp>
        <p:nvSpPr>
          <p:cNvPr id="5" name="Google Shape;189;p25">
            <a:extLst>
              <a:ext uri="{FF2B5EF4-FFF2-40B4-BE49-F238E27FC236}">
                <a16:creationId xmlns:a16="http://schemas.microsoft.com/office/drawing/2014/main" id="{2BEB42CD-B825-1CBB-97DB-A600FABC8A42}"/>
              </a:ext>
            </a:extLst>
          </p:cNvPr>
          <p:cNvSpPr txBox="1"/>
          <p:nvPr/>
        </p:nvSpPr>
        <p:spPr>
          <a:xfrm>
            <a:off x="8323331" y="1338484"/>
            <a:ext cx="345639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Discord and Mailing List</a:t>
            </a:r>
            <a:endParaRPr/>
          </a:p>
        </p:txBody>
      </p:sp>
    </p:spTree>
    <p:extLst>
      <p:ext uri="{BB962C8B-B14F-4D97-AF65-F5344CB8AC3E}">
        <p14:creationId xmlns:p14="http://schemas.microsoft.com/office/powerpoint/2010/main" val="380482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0"/>
          <p:cNvSpPr txBox="1">
            <a:spLocks noGrp="1"/>
          </p:cNvSpPr>
          <p:nvPr>
            <p:ph type="body" idx="1"/>
          </p:nvPr>
        </p:nvSpPr>
        <p:spPr>
          <a:xfrm>
            <a:off x="411480" y="1841499"/>
            <a:ext cx="11368246" cy="3895344"/>
          </a:xfrm>
          <a:prstGeom prst="rect">
            <a:avLst/>
          </a:prstGeom>
          <a:noFill/>
          <a:ln>
            <a:noFill/>
          </a:ln>
        </p:spPr>
        <p:txBody>
          <a:bodyPr spcFirstLastPara="1" wrap="square" lIns="0" tIns="45700" rIns="91425" bIns="45700" anchor="t" anchorCtr="0">
            <a:normAutofit/>
          </a:bodyPr>
          <a:lstStyle/>
          <a:p>
            <a:pPr marL="457200" lvl="0" indent="-342900" algn="l" rtl="0">
              <a:lnSpc>
                <a:spcPct val="130000"/>
              </a:lnSpc>
              <a:spcBef>
                <a:spcPts val="0"/>
              </a:spcBef>
              <a:spcAft>
                <a:spcPts val="0"/>
              </a:spcAft>
              <a:buSzPts val="1800"/>
              <a:buChar char="•"/>
            </a:pPr>
            <a:r>
              <a:rPr lang="en-US"/>
              <a:t>The </a:t>
            </a:r>
            <a:r>
              <a:rPr lang="en-US" i="1"/>
              <a:t>Routledge Handbook of Esports</a:t>
            </a:r>
            <a:r>
              <a:rPr lang="en-US"/>
              <a:t> adopts a deliberately broad definition:</a:t>
            </a:r>
            <a:endParaRPr/>
          </a:p>
          <a:p>
            <a:pPr marL="457200" lvl="0" indent="-342900" algn="l" rtl="0">
              <a:lnSpc>
                <a:spcPct val="130000"/>
              </a:lnSpc>
              <a:spcBef>
                <a:spcPts val="0"/>
              </a:spcBef>
              <a:spcAft>
                <a:spcPts val="0"/>
              </a:spcAft>
              <a:buSzPts val="1800"/>
              <a:buChar char="•"/>
            </a:pPr>
            <a:r>
              <a:rPr lang="en-US" b="1"/>
              <a:t>“Organized and codified competition between human players using video games.”</a:t>
            </a:r>
            <a:endParaRPr/>
          </a:p>
          <a:p>
            <a:pPr marL="457200" lvl="0" indent="-342900" algn="l" rtl="0">
              <a:lnSpc>
                <a:spcPct val="130000"/>
              </a:lnSpc>
              <a:spcBef>
                <a:spcPts val="0"/>
              </a:spcBef>
              <a:spcAft>
                <a:spcPts val="0"/>
              </a:spcAft>
              <a:buSzPts val="1800"/>
              <a:buChar char="•"/>
            </a:pPr>
            <a:r>
              <a:rPr lang="en-US"/>
              <a:t>The important components are:</a:t>
            </a:r>
            <a:endParaRPr/>
          </a:p>
          <a:p>
            <a:pPr marL="914400" lvl="1" indent="-342900" algn="l" rtl="0">
              <a:lnSpc>
                <a:spcPct val="130000"/>
              </a:lnSpc>
              <a:spcBef>
                <a:spcPts val="600"/>
              </a:spcBef>
              <a:spcAft>
                <a:spcPts val="0"/>
              </a:spcAft>
              <a:buSzPts val="1800"/>
              <a:buChar char="−"/>
            </a:pPr>
            <a:r>
              <a:rPr lang="en-US" b="1"/>
              <a:t>Organized</a:t>
            </a:r>
            <a:r>
              <a:rPr lang="en-US"/>
              <a:t>: the competition has some planned structure, rather than being merely incidental play. </a:t>
            </a:r>
            <a:endParaRPr/>
          </a:p>
          <a:p>
            <a:pPr marL="914400" lvl="1" indent="-342900" algn="l" rtl="0">
              <a:lnSpc>
                <a:spcPct val="130000"/>
              </a:lnSpc>
              <a:spcBef>
                <a:spcPts val="600"/>
              </a:spcBef>
              <a:spcAft>
                <a:spcPts val="0"/>
              </a:spcAft>
              <a:buSzPts val="1800"/>
              <a:buChar char="−"/>
            </a:pPr>
            <a:r>
              <a:rPr lang="en-US" b="1"/>
              <a:t>Codified</a:t>
            </a:r>
            <a:r>
              <a:rPr lang="en-US"/>
              <a:t>: it operates under established rules or competitive procedures. </a:t>
            </a:r>
            <a:endParaRPr/>
          </a:p>
          <a:p>
            <a:pPr marL="914400" lvl="1" indent="-342900" algn="l" rtl="0">
              <a:lnSpc>
                <a:spcPct val="130000"/>
              </a:lnSpc>
              <a:spcBef>
                <a:spcPts val="600"/>
              </a:spcBef>
              <a:spcAft>
                <a:spcPts val="0"/>
              </a:spcAft>
              <a:buSzPts val="1800"/>
              <a:buChar char="−"/>
            </a:pPr>
            <a:r>
              <a:rPr lang="en-US" b="1"/>
              <a:t>Between human players</a:t>
            </a:r>
            <a:r>
              <a:rPr lang="en-US"/>
              <a:t>: it excludes competition solely against computer-controlled opponents. </a:t>
            </a:r>
            <a:endParaRPr/>
          </a:p>
          <a:p>
            <a:pPr marL="914400" lvl="1" indent="-342900" algn="l" rtl="0">
              <a:lnSpc>
                <a:spcPct val="130000"/>
              </a:lnSpc>
              <a:spcBef>
                <a:spcPts val="600"/>
              </a:spcBef>
              <a:spcAft>
                <a:spcPts val="0"/>
              </a:spcAft>
              <a:buSzPts val="1800"/>
              <a:buChar char="−"/>
            </a:pPr>
            <a:r>
              <a:rPr lang="en-US" b="1"/>
              <a:t>Using video games</a:t>
            </a:r>
            <a:r>
              <a:rPr lang="en-US"/>
              <a:t>: the video game is the medium through which the competition occurs.</a:t>
            </a:r>
            <a:endParaRPr/>
          </a:p>
          <a:p>
            <a:pPr marL="457200" lvl="0" indent="-228600" algn="l" rtl="0">
              <a:lnSpc>
                <a:spcPct val="130000"/>
              </a:lnSpc>
              <a:spcBef>
                <a:spcPts val="0"/>
              </a:spcBef>
              <a:spcAft>
                <a:spcPts val="0"/>
              </a:spcAft>
              <a:buSzPts val="1800"/>
              <a:buNone/>
            </a:pPr>
            <a:endParaRPr/>
          </a:p>
        </p:txBody>
      </p:sp>
      <p:sp>
        <p:nvSpPr>
          <p:cNvPr id="113" name="Google Shape;113;p20"/>
          <p:cNvSpPr txBox="1">
            <a:spLocks noGrp="1"/>
          </p:cNvSpPr>
          <p:nvPr>
            <p:ph type="title"/>
          </p:nvPr>
        </p:nvSpPr>
        <p:spPr>
          <a:xfrm>
            <a:off x="412274" y="0"/>
            <a:ext cx="8055740" cy="1297134"/>
          </a:xfrm>
          <a:prstGeom prst="rect">
            <a:avLst/>
          </a:prstGeom>
          <a:noFill/>
          <a:ln>
            <a:noFill/>
          </a:ln>
        </p:spPr>
        <p:txBody>
          <a:bodyPr spcFirstLastPara="1" wrap="square" lIns="0" tIns="45700" rIns="91425" bIns="45700" anchor="ctr" anchorCtr="0">
            <a:noAutofit/>
          </a:bodyPr>
          <a:lstStyle/>
          <a:p>
            <a:pPr marL="0" lvl="0" indent="0" algn="l" rtl="0">
              <a:lnSpc>
                <a:spcPct val="100000"/>
              </a:lnSpc>
              <a:spcBef>
                <a:spcPts val="0"/>
              </a:spcBef>
              <a:spcAft>
                <a:spcPts val="0"/>
              </a:spcAft>
              <a:buClr>
                <a:schemeClr val="dk1"/>
              </a:buClr>
              <a:buSzPts val="1800"/>
              <a:buNone/>
            </a:pPr>
            <a:r>
              <a:rPr lang="en-US"/>
              <a:t>What is Esports?</a:t>
            </a:r>
            <a:endParaRPr/>
          </a:p>
        </p:txBody>
      </p:sp>
      <p:sp>
        <p:nvSpPr>
          <p:cNvPr id="114" name="Google Shape;114;p20"/>
          <p:cNvSpPr txBox="1">
            <a:spLocks noGrp="1"/>
          </p:cNvSpPr>
          <p:nvPr>
            <p:ph type="sldNum" idx="12"/>
          </p:nvPr>
        </p:nvSpPr>
        <p:spPr>
          <a:xfrm>
            <a:off x="9090660" y="6358370"/>
            <a:ext cx="2689066" cy="310896"/>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800"/>
              <a:buNone/>
            </a:pPr>
            <a:fld id="{00000000-1234-1234-1234-123412341234}" type="slidenum">
              <a:rPr lang="en-US"/>
              <a:t>2</a:t>
            </a:fld>
            <a:endParaRPr/>
          </a:p>
        </p:txBody>
      </p:sp>
      <p:sp>
        <p:nvSpPr>
          <p:cNvPr id="115" name="Google Shape;115;p20"/>
          <p:cNvSpPr txBox="1"/>
          <p:nvPr/>
        </p:nvSpPr>
        <p:spPr>
          <a:xfrm>
            <a:off x="411480" y="5475233"/>
            <a:ext cx="1136824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The definition appears in the chapter </a:t>
            </a:r>
            <a:r>
              <a:rPr lang="en-US" sz="1400" b="1" i="0" u="none" strike="noStrike" cap="none">
                <a:solidFill>
                  <a:srgbClr val="000000"/>
                </a:solidFill>
                <a:latin typeface="Arial"/>
                <a:ea typeface="Arial"/>
                <a:cs typeface="Arial"/>
                <a:sym typeface="Arial"/>
              </a:rPr>
              <a:t>“Defining and Spelling Esports”</a:t>
            </a:r>
            <a:r>
              <a:rPr lang="en-US" sz="1400" b="0" i="0" u="none" strike="noStrike" cap="none">
                <a:solidFill>
                  <a:srgbClr val="000000"/>
                </a:solidFill>
                <a:latin typeface="Arial"/>
                <a:ea typeface="Arial"/>
                <a:cs typeface="Arial"/>
                <a:sym typeface="Arial"/>
              </a:rPr>
              <a:t> by Seth E. Jenny and colleagues. The handbook also standardizes the spelling as lowercase </a:t>
            </a:r>
            <a:r>
              <a:rPr lang="en-US" sz="1400" b="1" i="0" u="none" strike="noStrike" cap="none">
                <a:solidFill>
                  <a:srgbClr val="000000"/>
                </a:solidFill>
                <a:latin typeface="Arial"/>
                <a:ea typeface="Arial"/>
                <a:cs typeface="Arial"/>
                <a:sym typeface="Arial"/>
              </a:rPr>
              <a:t>“esports”</a:t>
            </a:r>
            <a:r>
              <a:rPr lang="en-US" sz="1400" b="0" i="0" u="none" strike="noStrike" cap="none">
                <a:solidFill>
                  <a:srgbClr val="000000"/>
                </a:solidFill>
                <a:latin typeface="Arial"/>
                <a:ea typeface="Arial"/>
                <a:cs typeface="Arial"/>
                <a:sym typeface="Arial"/>
              </a:rPr>
              <a:t> within a sentence and capitalized </a:t>
            </a:r>
            <a:r>
              <a:rPr lang="en-US" sz="1400" b="1" i="0" u="none" strike="noStrike" cap="none">
                <a:solidFill>
                  <a:srgbClr val="000000"/>
                </a:solidFill>
                <a:latin typeface="Arial"/>
                <a:ea typeface="Arial"/>
                <a:cs typeface="Arial"/>
                <a:sym typeface="Arial"/>
              </a:rPr>
              <a:t>“Esports”</a:t>
            </a:r>
            <a:r>
              <a:rPr lang="en-US" sz="1400" b="0" i="0" u="none" strike="noStrike" cap="none">
                <a:solidFill>
                  <a:srgbClr val="000000"/>
                </a:solidFill>
                <a:latin typeface="Arial"/>
                <a:ea typeface="Arial"/>
                <a:cs typeface="Arial"/>
                <a:sym typeface="Arial"/>
              </a:rPr>
              <a:t> at the beginning of a sentence or in a title.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1"/>
          <p:cNvSpPr txBox="1">
            <a:spLocks noGrp="1"/>
          </p:cNvSpPr>
          <p:nvPr>
            <p:ph type="body" idx="1"/>
          </p:nvPr>
        </p:nvSpPr>
        <p:spPr>
          <a:xfrm>
            <a:off x="411480" y="1841499"/>
            <a:ext cx="11368246" cy="3895344"/>
          </a:xfrm>
          <a:prstGeom prst="rect">
            <a:avLst/>
          </a:prstGeom>
          <a:noFill/>
          <a:ln>
            <a:noFill/>
          </a:ln>
        </p:spPr>
        <p:txBody>
          <a:bodyPr spcFirstLastPara="1" wrap="square" lIns="0" tIns="45700" rIns="91425" bIns="45700" anchor="t" anchorCtr="0">
            <a:normAutofit/>
          </a:bodyPr>
          <a:lstStyle/>
          <a:p>
            <a:pPr marL="457200" lvl="0" indent="-342900" algn="l" rtl="0">
              <a:lnSpc>
                <a:spcPct val="130000"/>
              </a:lnSpc>
              <a:spcBef>
                <a:spcPts val="0"/>
              </a:spcBef>
              <a:spcAft>
                <a:spcPts val="0"/>
              </a:spcAft>
              <a:buSzPts val="1800"/>
              <a:buChar char="•"/>
            </a:pPr>
            <a:r>
              <a:rPr lang="en-US"/>
              <a:t>The </a:t>
            </a:r>
            <a:r>
              <a:rPr lang="en-US" i="1"/>
              <a:t>Routledge Handbook of Esports</a:t>
            </a:r>
            <a:r>
              <a:rPr lang="en-US"/>
              <a:t> adopts a deliberately broad definition:</a:t>
            </a:r>
            <a:endParaRPr/>
          </a:p>
          <a:p>
            <a:pPr marL="457200" lvl="0" indent="-342900" algn="l" rtl="0">
              <a:lnSpc>
                <a:spcPct val="130000"/>
              </a:lnSpc>
              <a:spcBef>
                <a:spcPts val="0"/>
              </a:spcBef>
              <a:spcAft>
                <a:spcPts val="0"/>
              </a:spcAft>
              <a:buSzPts val="1800"/>
              <a:buChar char="•"/>
            </a:pPr>
            <a:r>
              <a:rPr lang="en-US" b="1"/>
              <a:t>“Organized and codified competition between human players using video games.”</a:t>
            </a:r>
            <a:endParaRPr/>
          </a:p>
          <a:p>
            <a:pPr marL="457200" lvl="0" indent="-342900" algn="l" rtl="0">
              <a:lnSpc>
                <a:spcPct val="130000"/>
              </a:lnSpc>
              <a:spcBef>
                <a:spcPts val="0"/>
              </a:spcBef>
              <a:spcAft>
                <a:spcPts val="0"/>
              </a:spcAft>
              <a:buSzPts val="1800"/>
              <a:buChar char="•"/>
            </a:pPr>
            <a:r>
              <a:rPr lang="en-US"/>
              <a:t>The important components are:</a:t>
            </a:r>
            <a:endParaRPr/>
          </a:p>
          <a:p>
            <a:pPr marL="914400" lvl="1" indent="-342900" algn="l" rtl="0">
              <a:lnSpc>
                <a:spcPct val="130000"/>
              </a:lnSpc>
              <a:spcBef>
                <a:spcPts val="600"/>
              </a:spcBef>
              <a:spcAft>
                <a:spcPts val="0"/>
              </a:spcAft>
              <a:buSzPts val="1800"/>
              <a:buChar char="−"/>
            </a:pPr>
            <a:r>
              <a:rPr lang="en-US" b="1" strike="sngStrike"/>
              <a:t>Organized</a:t>
            </a:r>
            <a:r>
              <a:rPr lang="en-US" strike="sngStrike"/>
              <a:t>: the competition has some planned structure, rather than being merely incidental play. </a:t>
            </a:r>
            <a:endParaRPr/>
          </a:p>
          <a:p>
            <a:pPr marL="914400" lvl="1" indent="-342900" algn="l" rtl="0">
              <a:lnSpc>
                <a:spcPct val="130000"/>
              </a:lnSpc>
              <a:spcBef>
                <a:spcPts val="600"/>
              </a:spcBef>
              <a:spcAft>
                <a:spcPts val="0"/>
              </a:spcAft>
              <a:buSzPts val="1800"/>
              <a:buChar char="−"/>
            </a:pPr>
            <a:r>
              <a:rPr lang="en-US" b="1" strike="sngStrike"/>
              <a:t>Codified</a:t>
            </a:r>
            <a:r>
              <a:rPr lang="en-US" strike="sngStrike"/>
              <a:t>: it operates under established rules or competitive procedures. </a:t>
            </a:r>
            <a:endParaRPr/>
          </a:p>
          <a:p>
            <a:pPr marL="914400" lvl="1" indent="-342900" algn="l" rtl="0">
              <a:lnSpc>
                <a:spcPct val="130000"/>
              </a:lnSpc>
              <a:spcBef>
                <a:spcPts val="600"/>
              </a:spcBef>
              <a:spcAft>
                <a:spcPts val="0"/>
              </a:spcAft>
              <a:buSzPts val="1800"/>
              <a:buChar char="−"/>
            </a:pPr>
            <a:r>
              <a:rPr lang="en-US" b="1"/>
              <a:t>Between human players</a:t>
            </a:r>
            <a:r>
              <a:rPr lang="en-US"/>
              <a:t>: it excludes competition solely against computer-controlled opponents. </a:t>
            </a:r>
            <a:endParaRPr/>
          </a:p>
          <a:p>
            <a:pPr marL="914400" lvl="1" indent="-342900" algn="l" rtl="0">
              <a:lnSpc>
                <a:spcPct val="130000"/>
              </a:lnSpc>
              <a:spcBef>
                <a:spcPts val="600"/>
              </a:spcBef>
              <a:spcAft>
                <a:spcPts val="0"/>
              </a:spcAft>
              <a:buSzPts val="1800"/>
              <a:buChar char="−"/>
            </a:pPr>
            <a:r>
              <a:rPr lang="en-US" b="1"/>
              <a:t>Using video games</a:t>
            </a:r>
            <a:r>
              <a:rPr lang="en-US"/>
              <a:t>: the video game is the medium through which the competition occurs.</a:t>
            </a:r>
            <a:endParaRPr/>
          </a:p>
          <a:p>
            <a:pPr marL="914400" lvl="1" indent="-342900" algn="l" rtl="0">
              <a:lnSpc>
                <a:spcPct val="130000"/>
              </a:lnSpc>
              <a:spcBef>
                <a:spcPts val="600"/>
              </a:spcBef>
              <a:spcAft>
                <a:spcPts val="0"/>
              </a:spcAft>
              <a:buSzPts val="1800"/>
              <a:buChar char="−"/>
            </a:pPr>
            <a:r>
              <a:rPr lang="en-US" b="1"/>
              <a:t>Competition</a:t>
            </a:r>
            <a:r>
              <a:rPr lang="en-US"/>
              <a:t>: explicit because it motivates exceptional human performance.</a:t>
            </a:r>
            <a:endParaRPr/>
          </a:p>
          <a:p>
            <a:pPr marL="457200" lvl="0" indent="-228600" algn="l" rtl="0">
              <a:lnSpc>
                <a:spcPct val="130000"/>
              </a:lnSpc>
              <a:spcBef>
                <a:spcPts val="0"/>
              </a:spcBef>
              <a:spcAft>
                <a:spcPts val="0"/>
              </a:spcAft>
              <a:buSzPts val="1800"/>
              <a:buNone/>
            </a:pPr>
            <a:endParaRPr/>
          </a:p>
        </p:txBody>
      </p:sp>
      <p:sp>
        <p:nvSpPr>
          <p:cNvPr id="121" name="Google Shape;121;p21"/>
          <p:cNvSpPr txBox="1">
            <a:spLocks noGrp="1"/>
          </p:cNvSpPr>
          <p:nvPr>
            <p:ph type="title"/>
          </p:nvPr>
        </p:nvSpPr>
        <p:spPr>
          <a:xfrm>
            <a:off x="412274" y="0"/>
            <a:ext cx="8055740" cy="1297134"/>
          </a:xfrm>
          <a:prstGeom prst="rect">
            <a:avLst/>
          </a:prstGeom>
          <a:noFill/>
          <a:ln>
            <a:noFill/>
          </a:ln>
        </p:spPr>
        <p:txBody>
          <a:bodyPr spcFirstLastPara="1" wrap="square" lIns="0" tIns="45700" rIns="91425" bIns="45700" anchor="ctr" anchorCtr="0">
            <a:noAutofit/>
          </a:bodyPr>
          <a:lstStyle/>
          <a:p>
            <a:pPr marL="0" lvl="0" indent="0" algn="l" rtl="0">
              <a:lnSpc>
                <a:spcPct val="100000"/>
              </a:lnSpc>
              <a:spcBef>
                <a:spcPts val="0"/>
              </a:spcBef>
              <a:spcAft>
                <a:spcPts val="0"/>
              </a:spcAft>
              <a:buClr>
                <a:schemeClr val="dk1"/>
              </a:buClr>
              <a:buSzPts val="1800"/>
              <a:buNone/>
            </a:pPr>
            <a:r>
              <a:rPr lang="en-US"/>
              <a:t>What is Esports? Fixed</a:t>
            </a:r>
            <a:endParaRPr/>
          </a:p>
        </p:txBody>
      </p:sp>
      <p:sp>
        <p:nvSpPr>
          <p:cNvPr id="122" name="Google Shape;122;p21"/>
          <p:cNvSpPr txBox="1">
            <a:spLocks noGrp="1"/>
          </p:cNvSpPr>
          <p:nvPr>
            <p:ph type="sldNum" idx="12"/>
          </p:nvPr>
        </p:nvSpPr>
        <p:spPr>
          <a:xfrm>
            <a:off x="9090660" y="6358370"/>
            <a:ext cx="2689066" cy="310896"/>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800"/>
              <a:buNone/>
            </a:pPr>
            <a:fld id="{00000000-1234-1234-1234-123412341234}" type="slidenum">
              <a:rPr lang="en-US"/>
              <a:t>3</a:t>
            </a:fld>
            <a:endParaRPr/>
          </a:p>
        </p:txBody>
      </p:sp>
      <p:sp>
        <p:nvSpPr>
          <p:cNvPr id="123" name="Google Shape;123;p21"/>
          <p:cNvSpPr txBox="1"/>
          <p:nvPr/>
        </p:nvSpPr>
        <p:spPr>
          <a:xfrm>
            <a:off x="411480" y="5475233"/>
            <a:ext cx="1136824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The definition appears in the chapter </a:t>
            </a:r>
            <a:r>
              <a:rPr lang="en-US" sz="1400" b="1" i="0" u="none" strike="noStrike" cap="none">
                <a:solidFill>
                  <a:srgbClr val="000000"/>
                </a:solidFill>
                <a:latin typeface="Arial"/>
                <a:ea typeface="Arial"/>
                <a:cs typeface="Arial"/>
                <a:sym typeface="Arial"/>
              </a:rPr>
              <a:t>“Defining and Spelling Esports”</a:t>
            </a:r>
            <a:r>
              <a:rPr lang="en-US" sz="1400" b="0" i="0" u="none" strike="noStrike" cap="none">
                <a:solidFill>
                  <a:srgbClr val="000000"/>
                </a:solidFill>
                <a:latin typeface="Arial"/>
                <a:ea typeface="Arial"/>
                <a:cs typeface="Arial"/>
                <a:sym typeface="Arial"/>
              </a:rPr>
              <a:t> by Seth E. Jenny and colleagues. The handbook also standardizes the spelling as lowercase </a:t>
            </a:r>
            <a:r>
              <a:rPr lang="en-US" sz="1400" b="1" i="0" u="none" strike="noStrike" cap="none">
                <a:solidFill>
                  <a:srgbClr val="000000"/>
                </a:solidFill>
                <a:latin typeface="Arial"/>
                <a:ea typeface="Arial"/>
                <a:cs typeface="Arial"/>
                <a:sym typeface="Arial"/>
              </a:rPr>
              <a:t>“esports”</a:t>
            </a:r>
            <a:r>
              <a:rPr lang="en-US" sz="1400" b="0" i="0" u="none" strike="noStrike" cap="none">
                <a:solidFill>
                  <a:srgbClr val="000000"/>
                </a:solidFill>
                <a:latin typeface="Arial"/>
                <a:ea typeface="Arial"/>
                <a:cs typeface="Arial"/>
                <a:sym typeface="Arial"/>
              </a:rPr>
              <a:t> within a sentence and capitalized </a:t>
            </a:r>
            <a:r>
              <a:rPr lang="en-US" sz="1400" b="1" i="0" u="none" strike="noStrike" cap="none">
                <a:solidFill>
                  <a:srgbClr val="000000"/>
                </a:solidFill>
                <a:latin typeface="Arial"/>
                <a:ea typeface="Arial"/>
                <a:cs typeface="Arial"/>
                <a:sym typeface="Arial"/>
              </a:rPr>
              <a:t>“Esports”</a:t>
            </a:r>
            <a:r>
              <a:rPr lang="en-US" sz="1400" b="0" i="0" u="none" strike="noStrike" cap="none">
                <a:solidFill>
                  <a:srgbClr val="000000"/>
                </a:solidFill>
                <a:latin typeface="Arial"/>
                <a:ea typeface="Arial"/>
                <a:cs typeface="Arial"/>
                <a:sym typeface="Arial"/>
              </a:rPr>
              <a:t> at the beginning of a sentence or in a title.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2"/>
          <p:cNvSpPr txBox="1">
            <a:spLocks noGrp="1"/>
          </p:cNvSpPr>
          <p:nvPr>
            <p:ph type="title"/>
          </p:nvPr>
        </p:nvSpPr>
        <p:spPr>
          <a:xfrm>
            <a:off x="411480" y="0"/>
            <a:ext cx="8055740" cy="1298448"/>
          </a:xfrm>
          <a:prstGeom prst="rect">
            <a:avLst/>
          </a:prstGeom>
          <a:noFill/>
          <a:ln>
            <a:noFill/>
          </a:ln>
        </p:spPr>
        <p:txBody>
          <a:bodyPr spcFirstLastPara="1" wrap="square" lIns="0" tIns="45700" rIns="91425" bIns="45700" anchor="ctr" anchorCtr="0">
            <a:normAutofit/>
          </a:bodyPr>
          <a:lstStyle/>
          <a:p>
            <a:pPr marL="0" lvl="0" indent="0" algn="l" rtl="0">
              <a:lnSpc>
                <a:spcPct val="100000"/>
              </a:lnSpc>
              <a:spcBef>
                <a:spcPts val="0"/>
              </a:spcBef>
              <a:spcAft>
                <a:spcPts val="0"/>
              </a:spcAft>
              <a:buClr>
                <a:schemeClr val="dk1"/>
              </a:buClr>
              <a:buSzPts val="1800"/>
              <a:buNone/>
            </a:pPr>
            <a:r>
              <a:rPr lang="en-US"/>
              <a:t>Esports at SIGGRAPH</a:t>
            </a:r>
            <a:endParaRPr/>
          </a:p>
        </p:txBody>
      </p:sp>
      <p:sp>
        <p:nvSpPr>
          <p:cNvPr id="129" name="Google Shape;129;p22"/>
          <p:cNvSpPr txBox="1">
            <a:spLocks noGrp="1"/>
          </p:cNvSpPr>
          <p:nvPr>
            <p:ph type="body" idx="1"/>
          </p:nvPr>
        </p:nvSpPr>
        <p:spPr>
          <a:xfrm>
            <a:off x="6329682" y="1848676"/>
            <a:ext cx="5440680" cy="369332"/>
          </a:xfrm>
          <a:prstGeom prst="rect">
            <a:avLst/>
          </a:prstGeom>
          <a:noFill/>
          <a:ln>
            <a:noFill/>
          </a:ln>
        </p:spPr>
        <p:txBody>
          <a:bodyPr spcFirstLastPara="1" wrap="square" lIns="0" tIns="45700" rIns="91425" bIns="45700" anchor="t" anchorCtr="0">
            <a:normAutofit/>
          </a:bodyPr>
          <a:lstStyle/>
          <a:p>
            <a:pPr marL="457200" lvl="0" indent="-228600" algn="l" rtl="0">
              <a:lnSpc>
                <a:spcPct val="100000"/>
              </a:lnSpc>
              <a:spcBef>
                <a:spcPts val="0"/>
              </a:spcBef>
              <a:spcAft>
                <a:spcPts val="0"/>
              </a:spcAft>
              <a:buSzPts val="1800"/>
              <a:buNone/>
            </a:pPr>
            <a:r>
              <a:rPr lang="en-US"/>
              <a:t>Event History</a:t>
            </a:r>
            <a:endParaRPr/>
          </a:p>
        </p:txBody>
      </p:sp>
      <p:sp>
        <p:nvSpPr>
          <p:cNvPr id="130" name="Google Shape;130;p22"/>
          <p:cNvSpPr txBox="1">
            <a:spLocks noGrp="1"/>
          </p:cNvSpPr>
          <p:nvPr>
            <p:ph type="body" idx="2"/>
          </p:nvPr>
        </p:nvSpPr>
        <p:spPr>
          <a:xfrm>
            <a:off x="6329682" y="2355004"/>
            <a:ext cx="5440680" cy="3383280"/>
          </a:xfrm>
          <a:prstGeom prst="rect">
            <a:avLst/>
          </a:prstGeom>
          <a:noFill/>
          <a:ln>
            <a:noFill/>
          </a:ln>
        </p:spPr>
        <p:txBody>
          <a:bodyPr spcFirstLastPara="1" wrap="square" lIns="0" tIns="45700" rIns="91425" bIns="45700" anchor="t" anchorCtr="0">
            <a:normAutofit/>
          </a:bodyPr>
          <a:lstStyle/>
          <a:p>
            <a:pPr marL="457200" lvl="0" indent="-342900" algn="l" rtl="0">
              <a:lnSpc>
                <a:spcPct val="120000"/>
              </a:lnSpc>
              <a:spcBef>
                <a:spcPts val="0"/>
              </a:spcBef>
              <a:spcAft>
                <a:spcPts val="0"/>
              </a:spcAft>
              <a:buSzPts val="1800"/>
              <a:buChar char="•"/>
            </a:pPr>
            <a:r>
              <a:rPr lang="en-US" sz="1400" dirty="0"/>
              <a:t>2021 – Panel: Esports as a Driving Problem in Computer Graphics (also CHI workshop)</a:t>
            </a:r>
            <a:endParaRPr dirty="0"/>
          </a:p>
          <a:p>
            <a:pPr marL="457200" lvl="0" indent="-342900" algn="l" rtl="0">
              <a:lnSpc>
                <a:spcPct val="120000"/>
              </a:lnSpc>
              <a:spcBef>
                <a:spcPts val="600"/>
              </a:spcBef>
              <a:spcAft>
                <a:spcPts val="0"/>
              </a:spcAft>
              <a:buSzPts val="1800"/>
              <a:buChar char="•"/>
            </a:pPr>
            <a:r>
              <a:rPr lang="en-US" sz="1400" dirty="0"/>
              <a:t>2022 – Frontiers Workshop: The Esports Frontier: Rendering, Interaction and Display</a:t>
            </a:r>
            <a:endParaRPr dirty="0"/>
          </a:p>
          <a:p>
            <a:pPr marL="457200" lvl="0" indent="-342900" algn="l" rtl="0">
              <a:lnSpc>
                <a:spcPct val="120000"/>
              </a:lnSpc>
              <a:spcBef>
                <a:spcPts val="600"/>
              </a:spcBef>
              <a:spcAft>
                <a:spcPts val="0"/>
              </a:spcAft>
              <a:buSzPts val="1800"/>
              <a:buChar char="•"/>
            </a:pPr>
            <a:r>
              <a:rPr lang="en-US" sz="1400" dirty="0"/>
              <a:t>2023 – Frontiers Workshop: Less is More: Rendering for Esports</a:t>
            </a:r>
            <a:endParaRPr dirty="0"/>
          </a:p>
          <a:p>
            <a:pPr marL="457200" lvl="0" indent="-342900" algn="l" rtl="0">
              <a:lnSpc>
                <a:spcPct val="120000"/>
              </a:lnSpc>
              <a:spcBef>
                <a:spcPts val="600"/>
              </a:spcBef>
              <a:spcAft>
                <a:spcPts val="0"/>
              </a:spcAft>
              <a:buSzPts val="1800"/>
              <a:buChar char="•"/>
            </a:pPr>
            <a:r>
              <a:rPr lang="en-US" sz="1400" dirty="0"/>
              <a:t>2023 – Rocket League tournament and Esports night!</a:t>
            </a:r>
            <a:endParaRPr dirty="0"/>
          </a:p>
          <a:p>
            <a:pPr marL="457200" lvl="0" indent="-342900" algn="l" rtl="0">
              <a:lnSpc>
                <a:spcPct val="120000"/>
              </a:lnSpc>
              <a:spcBef>
                <a:spcPts val="600"/>
              </a:spcBef>
              <a:spcAft>
                <a:spcPts val="0"/>
              </a:spcAft>
              <a:buSzPts val="1800"/>
              <a:buChar char="•"/>
            </a:pPr>
            <a:r>
              <a:rPr lang="en-US" sz="1400" dirty="0"/>
              <a:t>2025 – Frontiers Workshop: Esports Rendering: Industry and Player Perspectives</a:t>
            </a:r>
            <a:endParaRPr dirty="0"/>
          </a:p>
          <a:p>
            <a:pPr marL="457200" lvl="0" indent="-342900" algn="l" rtl="0">
              <a:lnSpc>
                <a:spcPct val="120000"/>
              </a:lnSpc>
              <a:spcBef>
                <a:spcPts val="600"/>
              </a:spcBef>
              <a:spcAft>
                <a:spcPts val="600"/>
              </a:spcAft>
              <a:buSzPts val="1800"/>
              <a:buChar char="•"/>
            </a:pPr>
            <a:r>
              <a:rPr lang="en-US" sz="1400" dirty="0"/>
              <a:t>2026 – Technical Workshop: Performance, Rendering, and Interaction in Competitive Esports</a:t>
            </a:r>
            <a:endParaRPr dirty="0"/>
          </a:p>
        </p:txBody>
      </p:sp>
      <p:sp>
        <p:nvSpPr>
          <p:cNvPr id="131" name="Google Shape;131;p22"/>
          <p:cNvSpPr txBox="1">
            <a:spLocks noGrp="1"/>
          </p:cNvSpPr>
          <p:nvPr>
            <p:ph type="sldNum" idx="12"/>
          </p:nvPr>
        </p:nvSpPr>
        <p:spPr>
          <a:xfrm>
            <a:off x="9090660" y="6358370"/>
            <a:ext cx="2689066" cy="310896"/>
          </a:xfrm>
          <a:prstGeom prst="rect">
            <a:avLst/>
          </a:prstGeom>
          <a:noFill/>
          <a:ln>
            <a:noFill/>
          </a:ln>
        </p:spPr>
        <p:txBody>
          <a:bodyPr spcFirstLastPara="1" wrap="square" lIns="91425" tIns="45700" rIns="0" bIns="45700" anchor="ctr" anchorCtr="0">
            <a:normAutofit/>
          </a:bodyPr>
          <a:lstStyle/>
          <a:p>
            <a:pPr marL="0" lvl="0" indent="0" algn="r" rtl="0">
              <a:lnSpc>
                <a:spcPct val="100000"/>
              </a:lnSpc>
              <a:spcBef>
                <a:spcPts val="0"/>
              </a:spcBef>
              <a:spcAft>
                <a:spcPts val="600"/>
              </a:spcAft>
              <a:buSzPts val="800"/>
              <a:buNone/>
            </a:pPr>
            <a:fld id="{00000000-1234-1234-1234-123412341234}" type="slidenum">
              <a:rPr lang="en-US"/>
              <a:t>4</a:t>
            </a:fld>
            <a:endParaRPr/>
          </a:p>
        </p:txBody>
      </p:sp>
      <p:pic>
        <p:nvPicPr>
          <p:cNvPr id="132" name="Google Shape;132;p22"/>
          <p:cNvPicPr preferRelativeResize="0">
            <a:picLocks noGrp="1"/>
          </p:cNvPicPr>
          <p:nvPr>
            <p:ph type="pic" idx="3"/>
          </p:nvPr>
        </p:nvPicPr>
        <p:blipFill rotWithShape="1">
          <a:blip r:embed="rId3">
            <a:alphaModFix/>
          </a:blip>
          <a:srcRect t="4296" b="4296"/>
          <a:stretch/>
        </p:blipFill>
        <p:spPr>
          <a:xfrm>
            <a:off x="411480" y="1841499"/>
            <a:ext cx="5684520" cy="3896785"/>
          </a:xfrm>
          <a:prstGeom prst="roundRect">
            <a:avLst>
              <a:gd name="adj" fmla="val 0"/>
            </a:avLst>
          </a:prstGeom>
          <a:solidFill>
            <a:srgbClr val="F2F2F2"/>
          </a:solidFill>
          <a:ln>
            <a:noFill/>
          </a:ln>
        </p:spPr>
      </p:pic>
      <p:pic>
        <p:nvPicPr>
          <p:cNvPr id="3" name="Picture 2">
            <a:extLst>
              <a:ext uri="{FF2B5EF4-FFF2-40B4-BE49-F238E27FC236}">
                <a16:creationId xmlns:a16="http://schemas.microsoft.com/office/drawing/2014/main" id="{63472070-2DB2-6DCE-9AB5-1554B7E7D0FA}"/>
              </a:ext>
            </a:extLst>
          </p:cNvPr>
          <p:cNvPicPr>
            <a:picLocks noChangeAspect="1"/>
          </p:cNvPicPr>
          <p:nvPr/>
        </p:nvPicPr>
        <p:blipFill>
          <a:blip r:embed="rId4"/>
          <a:stretch>
            <a:fillRect/>
          </a:stretch>
        </p:blipFill>
        <p:spPr>
          <a:xfrm>
            <a:off x="4657190" y="1848676"/>
            <a:ext cx="1438810" cy="143881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3"/>
          <p:cNvSpPr txBox="1">
            <a:spLocks noGrp="1"/>
          </p:cNvSpPr>
          <p:nvPr>
            <p:ph type="subTitle" idx="1"/>
          </p:nvPr>
        </p:nvSpPr>
        <p:spPr>
          <a:xfrm>
            <a:off x="961434" y="4619875"/>
            <a:ext cx="6763669" cy="956638"/>
          </a:xfrm>
          <a:prstGeom prst="rect">
            <a:avLst/>
          </a:prstGeom>
          <a:noFill/>
          <a:ln>
            <a:noFill/>
          </a:ln>
        </p:spPr>
        <p:txBody>
          <a:bodyPr spcFirstLastPara="1" wrap="square" lIns="182875" tIns="0" rIns="182875" bIns="91425" anchor="t" anchorCtr="0">
            <a:normAutofit/>
          </a:bodyPr>
          <a:lstStyle/>
          <a:p>
            <a:pPr marL="469900" lvl="0" indent="-342900" algn="l" rtl="0">
              <a:lnSpc>
                <a:spcPct val="90000"/>
              </a:lnSpc>
              <a:spcBef>
                <a:spcPts val="0"/>
              </a:spcBef>
              <a:spcAft>
                <a:spcPts val="0"/>
              </a:spcAft>
              <a:buSzPts val="2800"/>
              <a:buFont typeface="Arial"/>
              <a:buChar char="•"/>
            </a:pPr>
            <a:r>
              <a:rPr lang="en-US" sz="2400"/>
              <a:t>Keynote</a:t>
            </a:r>
            <a:endParaRPr/>
          </a:p>
          <a:p>
            <a:pPr marL="469900" lvl="0" indent="-342900" algn="l" rtl="0">
              <a:lnSpc>
                <a:spcPct val="90000"/>
              </a:lnSpc>
              <a:spcBef>
                <a:spcPts val="600"/>
              </a:spcBef>
              <a:spcAft>
                <a:spcPts val="600"/>
              </a:spcAft>
              <a:buSzPts val="2800"/>
              <a:buFont typeface="Arial"/>
              <a:buChar char="•"/>
            </a:pPr>
            <a:r>
              <a:rPr lang="en-US" sz="2400"/>
              <a:t>Sketch submissions!</a:t>
            </a:r>
            <a:endParaRPr/>
          </a:p>
        </p:txBody>
      </p:sp>
      <p:sp>
        <p:nvSpPr>
          <p:cNvPr id="138" name="Google Shape;138;p23"/>
          <p:cNvSpPr txBox="1">
            <a:spLocks noGrp="1"/>
          </p:cNvSpPr>
          <p:nvPr>
            <p:ph type="ctrTitle"/>
          </p:nvPr>
        </p:nvSpPr>
        <p:spPr>
          <a:xfrm>
            <a:off x="961434" y="2469931"/>
            <a:ext cx="6763669" cy="1986455"/>
          </a:xfrm>
          <a:prstGeom prst="rect">
            <a:avLst/>
          </a:prstGeom>
          <a:noFill/>
          <a:ln>
            <a:noFill/>
          </a:ln>
        </p:spPr>
        <p:txBody>
          <a:bodyPr spcFirstLastPara="1" wrap="square" lIns="182875" tIns="45700" rIns="182875" bIns="0" anchor="b" anchorCtr="0">
            <a:normAutofit/>
          </a:bodyPr>
          <a:lstStyle/>
          <a:p>
            <a:pPr marL="0" lvl="0" indent="0" algn="l" rtl="0">
              <a:lnSpc>
                <a:spcPct val="100000"/>
              </a:lnSpc>
              <a:spcBef>
                <a:spcPts val="0"/>
              </a:spcBef>
              <a:spcAft>
                <a:spcPts val="0"/>
              </a:spcAft>
              <a:buClr>
                <a:schemeClr val="dk1"/>
              </a:buClr>
              <a:buSzPts val="4400"/>
              <a:buFont typeface="Arial"/>
              <a:buNone/>
            </a:pPr>
            <a:r>
              <a:rPr lang="en-US"/>
              <a:t>New this year</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
          <p:cNvSpPr txBox="1">
            <a:spLocks noGrp="1"/>
          </p:cNvSpPr>
          <p:nvPr>
            <p:ph type="body" idx="1"/>
          </p:nvPr>
        </p:nvSpPr>
        <p:spPr>
          <a:xfrm>
            <a:off x="7406860" y="2135667"/>
            <a:ext cx="3250797" cy="628800"/>
          </a:xfrm>
          <a:prstGeom prst="rect">
            <a:avLst/>
          </a:prstGeom>
          <a:noFill/>
          <a:ln>
            <a:noFill/>
          </a:ln>
        </p:spPr>
        <p:txBody>
          <a:bodyPr spcFirstLastPara="1" wrap="square" lIns="0" tIns="0" rIns="91425" bIns="0" anchor="b" anchorCtr="0">
            <a:normAutofit/>
          </a:bodyPr>
          <a:lstStyle/>
          <a:p>
            <a:pPr marL="0" lvl="0" indent="0" algn="l" rtl="0">
              <a:lnSpc>
                <a:spcPct val="100000"/>
              </a:lnSpc>
              <a:spcBef>
                <a:spcPts val="0"/>
              </a:spcBef>
              <a:spcAft>
                <a:spcPts val="0"/>
              </a:spcAft>
              <a:buSzPts val="2100"/>
              <a:buNone/>
            </a:pPr>
            <a:r>
              <a:rPr lang="en-US"/>
              <a:t>Dr. Madison Klarkowski</a:t>
            </a:r>
            <a:endParaRPr/>
          </a:p>
        </p:txBody>
      </p:sp>
      <p:sp>
        <p:nvSpPr>
          <p:cNvPr id="144" name="Google Shape;144;p2"/>
          <p:cNvSpPr txBox="1">
            <a:spLocks noGrp="1"/>
          </p:cNvSpPr>
          <p:nvPr>
            <p:ph type="title"/>
          </p:nvPr>
        </p:nvSpPr>
        <p:spPr>
          <a:xfrm>
            <a:off x="1534342" y="2132289"/>
            <a:ext cx="3067050" cy="632177"/>
          </a:xfrm>
          <a:prstGeom prst="rect">
            <a:avLst/>
          </a:prstGeom>
          <a:noFill/>
          <a:ln>
            <a:noFill/>
          </a:ln>
        </p:spPr>
        <p:txBody>
          <a:bodyPr spcFirstLastPara="1" wrap="square" lIns="0" tIns="45700" rIns="91425" bIns="0" anchor="b" anchorCtr="0">
            <a:normAutofit/>
          </a:bodyPr>
          <a:lstStyle/>
          <a:p>
            <a:pPr marL="0" lvl="0" indent="0" algn="l" rtl="0">
              <a:lnSpc>
                <a:spcPct val="100000"/>
              </a:lnSpc>
              <a:spcBef>
                <a:spcPts val="0"/>
              </a:spcBef>
              <a:spcAft>
                <a:spcPts val="0"/>
              </a:spcAft>
              <a:buClr>
                <a:schemeClr val="dk1"/>
              </a:buClr>
              <a:buSzPts val="2100"/>
              <a:buFont typeface="Arial"/>
              <a:buNone/>
            </a:pPr>
            <a:r>
              <a:rPr lang="en-US"/>
              <a:t>Josef Spjut</a:t>
            </a:r>
            <a:endParaRPr/>
          </a:p>
        </p:txBody>
      </p:sp>
      <p:sp>
        <p:nvSpPr>
          <p:cNvPr id="145" name="Google Shape;145;p2"/>
          <p:cNvSpPr txBox="1">
            <a:spLocks noGrp="1"/>
          </p:cNvSpPr>
          <p:nvPr>
            <p:ph type="body" idx="5"/>
          </p:nvPr>
        </p:nvSpPr>
        <p:spPr>
          <a:xfrm>
            <a:off x="7418153" y="2793973"/>
            <a:ext cx="3078338" cy="438287"/>
          </a:xfrm>
          <a:prstGeom prst="rect">
            <a:avLst/>
          </a:prstGeom>
          <a:noFill/>
          <a:ln>
            <a:noFill/>
          </a:ln>
        </p:spPr>
        <p:txBody>
          <a:bodyPr spcFirstLastPara="1" wrap="square" lIns="0" tIns="0" rIns="91425" bIns="45700" anchor="t" anchorCtr="0">
            <a:normAutofit lnSpcReduction="10000"/>
          </a:bodyPr>
          <a:lstStyle/>
          <a:p>
            <a:pPr marL="0" lvl="0" indent="0" algn="l" rtl="0">
              <a:lnSpc>
                <a:spcPct val="100000"/>
              </a:lnSpc>
              <a:spcBef>
                <a:spcPts val="0"/>
              </a:spcBef>
              <a:spcAft>
                <a:spcPts val="0"/>
              </a:spcAft>
              <a:buSzPts val="1400"/>
              <a:buNone/>
            </a:pPr>
            <a:r>
              <a:rPr lang="en-US"/>
              <a:t>Queensland University of Technology</a:t>
            </a:r>
            <a:endParaRPr/>
          </a:p>
        </p:txBody>
      </p:sp>
      <p:sp>
        <p:nvSpPr>
          <p:cNvPr id="146" name="Google Shape;146;p2"/>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 2026 SIGGRAPH. ALL RIGHTS RESERVED.</a:t>
            </a:r>
            <a:endParaRPr/>
          </a:p>
        </p:txBody>
      </p:sp>
      <p:sp>
        <p:nvSpPr>
          <p:cNvPr id="147" name="Google Shape;147;p2"/>
          <p:cNvSpPr txBox="1">
            <a:spLocks noGrp="1"/>
          </p:cNvSpPr>
          <p:nvPr>
            <p:ph type="sldNum" idx="12"/>
          </p:nvPr>
        </p:nvSpPr>
        <p:spPr>
          <a:xfrm>
            <a:off x="9090660" y="6358370"/>
            <a:ext cx="2689066" cy="310896"/>
          </a:xfrm>
          <a:prstGeom prst="rect">
            <a:avLst/>
          </a:prstGeom>
          <a:noFill/>
          <a:ln>
            <a:noFill/>
          </a:ln>
        </p:spPr>
        <p:txBody>
          <a:bodyPr spcFirstLastPara="1" wrap="square" lIns="91425" tIns="45700" rIns="0" bIns="45700" anchor="ctr" anchorCtr="0">
            <a:noAutofit/>
          </a:bodyPr>
          <a:lstStyle/>
          <a:p>
            <a:pPr marL="0" lvl="0" indent="0" algn="r" rtl="0">
              <a:lnSpc>
                <a:spcPct val="100000"/>
              </a:lnSpc>
              <a:spcBef>
                <a:spcPts val="0"/>
              </a:spcBef>
              <a:spcAft>
                <a:spcPts val="0"/>
              </a:spcAft>
              <a:buSzPts val="800"/>
              <a:buNone/>
            </a:pPr>
            <a:fld id="{00000000-1234-1234-1234-123412341234}" type="slidenum">
              <a:rPr lang="en-US"/>
              <a:t>6</a:t>
            </a:fld>
            <a:endParaRPr/>
          </a:p>
        </p:txBody>
      </p:sp>
      <p:sp>
        <p:nvSpPr>
          <p:cNvPr id="148" name="Google Shape;148;p2"/>
          <p:cNvSpPr txBox="1">
            <a:spLocks noGrp="1"/>
          </p:cNvSpPr>
          <p:nvPr>
            <p:ph type="body" idx="2"/>
          </p:nvPr>
        </p:nvSpPr>
        <p:spPr>
          <a:xfrm>
            <a:off x="1534343" y="2792984"/>
            <a:ext cx="3067050" cy="439277"/>
          </a:xfrm>
          <a:prstGeom prst="rect">
            <a:avLst/>
          </a:prstGeom>
          <a:noFill/>
          <a:ln>
            <a:noFill/>
          </a:ln>
        </p:spPr>
        <p:txBody>
          <a:bodyPr spcFirstLastPara="1" wrap="square" lIns="0" tIns="0" rIns="91425" bIns="45700" anchor="t" anchorCtr="0">
            <a:normAutofit/>
          </a:bodyPr>
          <a:lstStyle/>
          <a:p>
            <a:pPr marL="0" lvl="0" indent="0" algn="l" rtl="0">
              <a:lnSpc>
                <a:spcPct val="100000"/>
              </a:lnSpc>
              <a:spcBef>
                <a:spcPts val="0"/>
              </a:spcBef>
              <a:spcAft>
                <a:spcPts val="0"/>
              </a:spcAft>
              <a:buSzPts val="1400"/>
              <a:buNone/>
            </a:pPr>
            <a:r>
              <a:rPr lang="en-US"/>
              <a:t>NVIDIA</a:t>
            </a:r>
            <a:endParaRPr/>
          </a:p>
        </p:txBody>
      </p:sp>
      <p:sp>
        <p:nvSpPr>
          <p:cNvPr id="149" name="Google Shape;149;p2"/>
          <p:cNvSpPr txBox="1"/>
          <p:nvPr/>
        </p:nvSpPr>
        <p:spPr>
          <a:xfrm>
            <a:off x="4351103" y="2132289"/>
            <a:ext cx="3067050" cy="632177"/>
          </a:xfrm>
          <a:prstGeom prst="rect">
            <a:avLst/>
          </a:prstGeom>
          <a:noFill/>
          <a:ln>
            <a:noFill/>
          </a:ln>
        </p:spPr>
        <p:txBody>
          <a:bodyPr spcFirstLastPara="1" wrap="square" lIns="0" tIns="45700" rIns="91425" bIns="0" anchor="b" anchorCtr="0">
            <a:normAutofit/>
          </a:bodyPr>
          <a:lstStyle/>
          <a:p>
            <a:pPr marL="0" marR="0" lvl="0" indent="0" algn="l" rtl="0">
              <a:lnSpc>
                <a:spcPct val="100000"/>
              </a:lnSpc>
              <a:spcBef>
                <a:spcPts val="0"/>
              </a:spcBef>
              <a:spcAft>
                <a:spcPts val="0"/>
              </a:spcAft>
              <a:buClr>
                <a:schemeClr val="dk1"/>
              </a:buClr>
              <a:buSzPts val="2100"/>
              <a:buFont typeface="Arial"/>
              <a:buNone/>
            </a:pPr>
            <a:r>
              <a:rPr lang="en-US" sz="2100" b="1" i="0" u="none" strike="noStrike" cap="none">
                <a:solidFill>
                  <a:schemeClr val="dk1"/>
                </a:solidFill>
                <a:latin typeface="Arial"/>
                <a:ea typeface="Arial"/>
                <a:cs typeface="Arial"/>
                <a:sym typeface="Arial"/>
              </a:rPr>
              <a:t>Benjamin Watson</a:t>
            </a:r>
            <a:endParaRPr sz="1400" b="0" i="0" u="none" strike="noStrike" cap="none">
              <a:solidFill>
                <a:srgbClr val="000000"/>
              </a:solidFill>
              <a:latin typeface="Arial"/>
              <a:ea typeface="Arial"/>
              <a:cs typeface="Arial"/>
              <a:sym typeface="Arial"/>
            </a:endParaRPr>
          </a:p>
        </p:txBody>
      </p:sp>
      <p:sp>
        <p:nvSpPr>
          <p:cNvPr id="150" name="Google Shape;150;p2"/>
          <p:cNvSpPr txBox="1"/>
          <p:nvPr/>
        </p:nvSpPr>
        <p:spPr>
          <a:xfrm>
            <a:off x="4351104" y="2792984"/>
            <a:ext cx="3067050" cy="439277"/>
          </a:xfrm>
          <a:prstGeom prst="rect">
            <a:avLst/>
          </a:prstGeom>
          <a:noFill/>
          <a:ln>
            <a:noFill/>
          </a:ln>
        </p:spPr>
        <p:txBody>
          <a:bodyPr spcFirstLastPara="1" wrap="square" lIns="0" tIns="0" rIns="91425" bIns="45700" anchor="t" anchorCtr="0">
            <a:normAutofit/>
          </a:bodyPr>
          <a:lstStyle/>
          <a:p>
            <a:pPr marL="0" marR="0" lvl="0" indent="0" algn="l" rtl="0">
              <a:lnSpc>
                <a:spcPct val="100000"/>
              </a:lnSpc>
              <a:spcBef>
                <a:spcPts val="0"/>
              </a:spcBef>
              <a:spcAft>
                <a:spcPts val="0"/>
              </a:spcAft>
              <a:buClr>
                <a:schemeClr val="dk2"/>
              </a:buClr>
              <a:buSzPts val="1400"/>
              <a:buFont typeface="Arial"/>
              <a:buNone/>
            </a:pPr>
            <a:r>
              <a:rPr lang="en-US" sz="1400" b="1" i="0" u="none" strike="noStrike" cap="none">
                <a:solidFill>
                  <a:schemeClr val="dk2"/>
                </a:solidFill>
                <a:latin typeface="Arial"/>
                <a:ea typeface="Arial"/>
                <a:cs typeface="Arial"/>
                <a:sym typeface="Arial"/>
              </a:rPr>
              <a:t>North Carolina State University</a:t>
            </a:r>
            <a:endParaRPr sz="1400" b="0" i="0" u="none" strike="noStrike" cap="none">
              <a:solidFill>
                <a:srgbClr val="000000"/>
              </a:solidFill>
              <a:latin typeface="Arial"/>
              <a:ea typeface="Arial"/>
              <a:cs typeface="Arial"/>
              <a:sym typeface="Arial"/>
            </a:endParaRPr>
          </a:p>
        </p:txBody>
      </p:sp>
      <p:sp>
        <p:nvSpPr>
          <p:cNvPr id="151" name="Google Shape;151;p2"/>
          <p:cNvSpPr txBox="1"/>
          <p:nvPr/>
        </p:nvSpPr>
        <p:spPr>
          <a:xfrm>
            <a:off x="7406862" y="3629118"/>
            <a:ext cx="3089630" cy="628800"/>
          </a:xfrm>
          <a:prstGeom prst="rect">
            <a:avLst/>
          </a:prstGeom>
          <a:noFill/>
          <a:ln>
            <a:noFill/>
          </a:ln>
        </p:spPr>
        <p:txBody>
          <a:bodyPr spcFirstLastPara="1" wrap="square" lIns="0" tIns="0" rIns="91425" bIns="0" anchor="b" anchorCtr="0">
            <a:normAutofit/>
          </a:bodyPr>
          <a:lstStyle/>
          <a:p>
            <a:pPr marL="0" marR="0" lvl="0" indent="0" algn="l" rtl="0">
              <a:lnSpc>
                <a:spcPct val="100000"/>
              </a:lnSpc>
              <a:spcBef>
                <a:spcPts val="0"/>
              </a:spcBef>
              <a:spcAft>
                <a:spcPts val="0"/>
              </a:spcAft>
              <a:buClr>
                <a:schemeClr val="dk2"/>
              </a:buClr>
              <a:buSzPts val="2100"/>
              <a:buFont typeface="Arial"/>
              <a:buNone/>
            </a:pPr>
            <a:r>
              <a:rPr lang="en-US" sz="2100" b="1" i="0" u="none" strike="noStrike" cap="none">
                <a:solidFill>
                  <a:schemeClr val="dk1"/>
                </a:solidFill>
                <a:latin typeface="Arial"/>
                <a:ea typeface="Arial"/>
                <a:cs typeface="Arial"/>
                <a:sym typeface="Arial"/>
              </a:rPr>
              <a:t>Paul Ritaldato</a:t>
            </a:r>
            <a:endParaRPr sz="2100" b="1" i="0" u="none" strike="noStrike" cap="none">
              <a:solidFill>
                <a:schemeClr val="dk1"/>
              </a:solidFill>
              <a:latin typeface="Arial"/>
              <a:ea typeface="Arial"/>
              <a:cs typeface="Arial"/>
              <a:sym typeface="Arial"/>
            </a:endParaRPr>
          </a:p>
        </p:txBody>
      </p:sp>
      <p:sp>
        <p:nvSpPr>
          <p:cNvPr id="152" name="Google Shape;152;p2"/>
          <p:cNvSpPr txBox="1"/>
          <p:nvPr/>
        </p:nvSpPr>
        <p:spPr>
          <a:xfrm>
            <a:off x="1534343" y="3625740"/>
            <a:ext cx="3067050" cy="632177"/>
          </a:xfrm>
          <a:prstGeom prst="rect">
            <a:avLst/>
          </a:prstGeom>
          <a:noFill/>
          <a:ln>
            <a:noFill/>
          </a:ln>
        </p:spPr>
        <p:txBody>
          <a:bodyPr spcFirstLastPara="1" wrap="square" lIns="0" tIns="45700" rIns="91425" bIns="0" anchor="b" anchorCtr="0">
            <a:normAutofit/>
          </a:bodyPr>
          <a:lstStyle/>
          <a:p>
            <a:pPr marL="0" marR="0" lvl="0" indent="0" algn="l" rtl="0">
              <a:lnSpc>
                <a:spcPct val="100000"/>
              </a:lnSpc>
              <a:spcBef>
                <a:spcPts val="0"/>
              </a:spcBef>
              <a:spcAft>
                <a:spcPts val="0"/>
              </a:spcAft>
              <a:buClr>
                <a:schemeClr val="dk1"/>
              </a:buClr>
              <a:buSzPts val="2100"/>
              <a:buFont typeface="Arial"/>
              <a:buNone/>
            </a:pPr>
            <a:r>
              <a:rPr lang="en-US" sz="2100" b="1" i="0" u="none" strike="noStrike" cap="none">
                <a:solidFill>
                  <a:schemeClr val="dk1"/>
                </a:solidFill>
                <a:latin typeface="Arial"/>
                <a:ea typeface="Arial"/>
                <a:cs typeface="Arial"/>
                <a:sym typeface="Arial"/>
              </a:rPr>
              <a:t>Rulon Raymond</a:t>
            </a:r>
            <a:endParaRPr sz="1400" b="0" i="0" u="none" strike="noStrike" cap="none">
              <a:solidFill>
                <a:srgbClr val="000000"/>
              </a:solidFill>
              <a:latin typeface="Arial"/>
              <a:ea typeface="Arial"/>
              <a:cs typeface="Arial"/>
              <a:sym typeface="Arial"/>
            </a:endParaRPr>
          </a:p>
        </p:txBody>
      </p:sp>
      <p:sp>
        <p:nvSpPr>
          <p:cNvPr id="153" name="Google Shape;153;p2"/>
          <p:cNvSpPr txBox="1"/>
          <p:nvPr/>
        </p:nvSpPr>
        <p:spPr>
          <a:xfrm>
            <a:off x="1534344" y="4286435"/>
            <a:ext cx="3067050" cy="439277"/>
          </a:xfrm>
          <a:prstGeom prst="rect">
            <a:avLst/>
          </a:prstGeom>
          <a:noFill/>
          <a:ln>
            <a:noFill/>
          </a:ln>
        </p:spPr>
        <p:txBody>
          <a:bodyPr spcFirstLastPara="1" wrap="square" lIns="0" tIns="0" rIns="91425" bIns="45700" anchor="t" anchorCtr="0">
            <a:normAutofit/>
          </a:bodyPr>
          <a:lstStyle/>
          <a:p>
            <a:pPr marL="0" marR="0" lvl="0" indent="0" algn="l" rtl="0">
              <a:lnSpc>
                <a:spcPct val="100000"/>
              </a:lnSpc>
              <a:spcBef>
                <a:spcPts val="0"/>
              </a:spcBef>
              <a:spcAft>
                <a:spcPts val="0"/>
              </a:spcAft>
              <a:buClr>
                <a:schemeClr val="dk2"/>
              </a:buClr>
              <a:buSzPts val="1400"/>
              <a:buFont typeface="Arial"/>
              <a:buNone/>
            </a:pPr>
            <a:r>
              <a:rPr lang="en-US" sz="1400" b="1" i="0" u="none" strike="noStrike" cap="none">
                <a:solidFill>
                  <a:schemeClr val="dk2"/>
                </a:solidFill>
                <a:latin typeface="Arial"/>
                <a:ea typeface="Arial"/>
                <a:cs typeface="Arial"/>
                <a:sym typeface="Arial"/>
              </a:rPr>
              <a:t>Infinity Ward</a:t>
            </a:r>
            <a:endParaRPr sz="1400" b="0" i="0" u="none" strike="noStrike" cap="none">
              <a:solidFill>
                <a:srgbClr val="000000"/>
              </a:solidFill>
              <a:latin typeface="Arial"/>
              <a:ea typeface="Arial"/>
              <a:cs typeface="Arial"/>
              <a:sym typeface="Arial"/>
            </a:endParaRPr>
          </a:p>
        </p:txBody>
      </p:sp>
      <p:sp>
        <p:nvSpPr>
          <p:cNvPr id="154" name="Google Shape;154;p2"/>
          <p:cNvSpPr txBox="1"/>
          <p:nvPr/>
        </p:nvSpPr>
        <p:spPr>
          <a:xfrm>
            <a:off x="7418154" y="4287424"/>
            <a:ext cx="3078338" cy="438287"/>
          </a:xfrm>
          <a:prstGeom prst="rect">
            <a:avLst/>
          </a:prstGeom>
          <a:noFill/>
          <a:ln>
            <a:noFill/>
          </a:ln>
        </p:spPr>
        <p:txBody>
          <a:bodyPr spcFirstLastPara="1" wrap="square" lIns="0" tIns="0" rIns="91425" bIns="45700" anchor="t" anchorCtr="0">
            <a:normAutofit/>
          </a:bodyPr>
          <a:lstStyle/>
          <a:p>
            <a:pPr marL="0" marR="0" lvl="0" indent="0" algn="l" rtl="0">
              <a:lnSpc>
                <a:spcPct val="100000"/>
              </a:lnSpc>
              <a:spcBef>
                <a:spcPts val="0"/>
              </a:spcBef>
              <a:spcAft>
                <a:spcPts val="0"/>
              </a:spcAft>
              <a:buClr>
                <a:schemeClr val="dk2"/>
              </a:buClr>
              <a:buSzPts val="1400"/>
              <a:buFont typeface="Arial"/>
              <a:buNone/>
            </a:pPr>
            <a:r>
              <a:rPr lang="en-US" sz="1400" b="1" i="0" u="none" strike="noStrike" cap="none">
                <a:solidFill>
                  <a:schemeClr val="dk2"/>
                </a:solidFill>
                <a:latin typeface="Arial"/>
                <a:ea typeface="Arial"/>
                <a:cs typeface="Arial"/>
                <a:sym typeface="Arial"/>
              </a:rPr>
              <a:t>Epic Games</a:t>
            </a:r>
            <a:endParaRPr sz="1400" b="0" i="0" u="none" strike="noStrike" cap="none">
              <a:solidFill>
                <a:srgbClr val="000000"/>
              </a:solidFill>
              <a:latin typeface="Arial"/>
              <a:ea typeface="Arial"/>
              <a:cs typeface="Arial"/>
              <a:sym typeface="Arial"/>
            </a:endParaRPr>
          </a:p>
        </p:txBody>
      </p:sp>
      <p:sp>
        <p:nvSpPr>
          <p:cNvPr id="155" name="Google Shape;155;p2"/>
          <p:cNvSpPr txBox="1"/>
          <p:nvPr/>
        </p:nvSpPr>
        <p:spPr>
          <a:xfrm>
            <a:off x="4351104" y="3625740"/>
            <a:ext cx="3067050" cy="632177"/>
          </a:xfrm>
          <a:prstGeom prst="rect">
            <a:avLst/>
          </a:prstGeom>
          <a:noFill/>
          <a:ln>
            <a:noFill/>
          </a:ln>
        </p:spPr>
        <p:txBody>
          <a:bodyPr spcFirstLastPara="1" wrap="square" lIns="0" tIns="45700" rIns="91425" bIns="0" anchor="b" anchorCtr="0">
            <a:normAutofit/>
          </a:bodyPr>
          <a:lstStyle/>
          <a:p>
            <a:pPr marL="0" marR="0" lvl="0" indent="0" algn="l" rtl="0">
              <a:lnSpc>
                <a:spcPct val="100000"/>
              </a:lnSpc>
              <a:spcBef>
                <a:spcPts val="0"/>
              </a:spcBef>
              <a:spcAft>
                <a:spcPts val="0"/>
              </a:spcAft>
              <a:buClr>
                <a:schemeClr val="dk1"/>
              </a:buClr>
              <a:buSzPts val="2100"/>
              <a:buFont typeface="Arial"/>
              <a:buNone/>
            </a:pPr>
            <a:r>
              <a:rPr lang="en-US" sz="2100" b="1" i="0" u="none" strike="noStrike" cap="none">
                <a:solidFill>
                  <a:schemeClr val="dk1"/>
                </a:solidFill>
                <a:latin typeface="Arial"/>
                <a:ea typeface="Arial"/>
                <a:cs typeface="Arial"/>
                <a:sym typeface="Arial"/>
              </a:rPr>
              <a:t>Mark Claypool</a:t>
            </a:r>
            <a:endParaRPr sz="1400" b="0" i="0" u="none" strike="noStrike" cap="none">
              <a:solidFill>
                <a:srgbClr val="000000"/>
              </a:solidFill>
              <a:latin typeface="Arial"/>
              <a:ea typeface="Arial"/>
              <a:cs typeface="Arial"/>
              <a:sym typeface="Arial"/>
            </a:endParaRPr>
          </a:p>
        </p:txBody>
      </p:sp>
      <p:sp>
        <p:nvSpPr>
          <p:cNvPr id="156" name="Google Shape;156;p2"/>
          <p:cNvSpPr txBox="1"/>
          <p:nvPr/>
        </p:nvSpPr>
        <p:spPr>
          <a:xfrm>
            <a:off x="4351105" y="4286435"/>
            <a:ext cx="3067050" cy="439277"/>
          </a:xfrm>
          <a:prstGeom prst="rect">
            <a:avLst/>
          </a:prstGeom>
          <a:noFill/>
          <a:ln>
            <a:noFill/>
          </a:ln>
        </p:spPr>
        <p:txBody>
          <a:bodyPr spcFirstLastPara="1" wrap="square" lIns="0" tIns="0" rIns="91425" bIns="45700" anchor="t" anchorCtr="0">
            <a:normAutofit/>
          </a:bodyPr>
          <a:lstStyle/>
          <a:p>
            <a:pPr marL="0" marR="0" lvl="0" indent="0" algn="l" rtl="0">
              <a:lnSpc>
                <a:spcPct val="100000"/>
              </a:lnSpc>
              <a:spcBef>
                <a:spcPts val="0"/>
              </a:spcBef>
              <a:spcAft>
                <a:spcPts val="0"/>
              </a:spcAft>
              <a:buClr>
                <a:schemeClr val="dk2"/>
              </a:buClr>
              <a:buSzPts val="1400"/>
              <a:buFont typeface="Arial"/>
              <a:buNone/>
            </a:pPr>
            <a:r>
              <a:rPr lang="en-US" sz="1400" b="1" i="0" u="none" strike="noStrike" cap="none">
                <a:solidFill>
                  <a:schemeClr val="dk2"/>
                </a:solidFill>
                <a:latin typeface="Arial"/>
                <a:ea typeface="Arial"/>
                <a:cs typeface="Arial"/>
                <a:sym typeface="Arial"/>
              </a:rPr>
              <a:t>Worcester Polytechnic Institute</a:t>
            </a:r>
            <a:endParaRPr sz="1400" b="0" i="0" u="none" strike="noStrike" cap="none">
              <a:solidFill>
                <a:srgbClr val="000000"/>
              </a:solidFill>
              <a:latin typeface="Arial"/>
              <a:ea typeface="Arial"/>
              <a:cs typeface="Arial"/>
              <a:sym typeface="Arial"/>
            </a:endParaRPr>
          </a:p>
        </p:txBody>
      </p:sp>
      <p:sp>
        <p:nvSpPr>
          <p:cNvPr id="157" name="Google Shape;157;p2"/>
          <p:cNvSpPr txBox="1"/>
          <p:nvPr/>
        </p:nvSpPr>
        <p:spPr>
          <a:xfrm>
            <a:off x="412274" y="0"/>
            <a:ext cx="8055740" cy="1297134"/>
          </a:xfrm>
          <a:prstGeom prst="rect">
            <a:avLst/>
          </a:prstGeom>
          <a:noFill/>
          <a:ln>
            <a:noFill/>
          </a:ln>
        </p:spPr>
        <p:txBody>
          <a:bodyPr spcFirstLastPara="1" wrap="square" lIns="0" tIns="45700" rIns="91425" bIns="0" anchor="ctr" anchorCtr="0">
            <a:normAutofit/>
          </a:bodyPr>
          <a:lstStyle/>
          <a:p>
            <a:pPr marL="0" marR="0" lvl="0" indent="0" algn="l" rtl="0">
              <a:lnSpc>
                <a:spcPct val="100000"/>
              </a:lnSpc>
              <a:spcBef>
                <a:spcPts val="0"/>
              </a:spcBef>
              <a:spcAft>
                <a:spcPts val="0"/>
              </a:spcAft>
              <a:buClr>
                <a:schemeClr val="dk1"/>
              </a:buClr>
              <a:buSzPts val="2100"/>
              <a:buFont typeface="Arial"/>
              <a:buNone/>
            </a:pPr>
            <a:r>
              <a:rPr lang="en-US" sz="2400" b="1" i="0" u="none" strike="noStrike" cap="none">
                <a:solidFill>
                  <a:schemeClr val="dk1"/>
                </a:solidFill>
                <a:latin typeface="Arial"/>
                <a:ea typeface="Arial"/>
                <a:cs typeface="Arial"/>
                <a:sym typeface="Arial"/>
              </a:rPr>
              <a:t>Organizers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
          <p:cNvSpPr txBox="1">
            <a:spLocks noGrp="1"/>
          </p:cNvSpPr>
          <p:nvPr>
            <p:ph type="body" idx="1"/>
          </p:nvPr>
        </p:nvSpPr>
        <p:spPr>
          <a:xfrm>
            <a:off x="411480" y="1841499"/>
            <a:ext cx="11368246" cy="3895344"/>
          </a:xfrm>
          <a:prstGeom prst="rect">
            <a:avLst/>
          </a:prstGeom>
          <a:noFill/>
          <a:ln>
            <a:noFill/>
          </a:ln>
        </p:spPr>
        <p:txBody>
          <a:bodyPr spcFirstLastPara="1" wrap="square" lIns="0" tIns="45700" rIns="91425" bIns="45700" anchor="t" anchorCtr="0">
            <a:normAutofit lnSpcReduction="10000"/>
          </a:bodyPr>
          <a:lstStyle/>
          <a:p>
            <a:pPr marL="228600" lvl="0" indent="-228600" algn="l" rtl="0">
              <a:lnSpc>
                <a:spcPct val="130000"/>
              </a:lnSpc>
              <a:spcBef>
                <a:spcPts val="0"/>
              </a:spcBef>
              <a:spcAft>
                <a:spcPts val="0"/>
              </a:spcAft>
              <a:buSzPts val="1600"/>
              <a:buChar char="•"/>
            </a:pPr>
            <a:r>
              <a:rPr lang="en-US" dirty="0"/>
              <a:t>2:05 — Keynote: Mark Claypool</a:t>
            </a:r>
            <a:endParaRPr dirty="0"/>
          </a:p>
          <a:p>
            <a:pPr marL="228600" lvl="0" indent="-228600" algn="l" rtl="0">
              <a:lnSpc>
                <a:spcPct val="130000"/>
              </a:lnSpc>
              <a:spcBef>
                <a:spcPts val="600"/>
              </a:spcBef>
              <a:spcAft>
                <a:spcPts val="0"/>
              </a:spcAft>
              <a:buSzPts val="1600"/>
              <a:buChar char="•"/>
            </a:pPr>
            <a:r>
              <a:rPr lang="en-US" dirty="0"/>
              <a:t>3:15 — Sketch Session 1:</a:t>
            </a:r>
            <a:endParaRPr dirty="0"/>
          </a:p>
          <a:p>
            <a:pPr marL="457200" lvl="1" indent="-228600" algn="l" rtl="0">
              <a:lnSpc>
                <a:spcPct val="130000"/>
              </a:lnSpc>
              <a:spcBef>
                <a:spcPts val="600"/>
              </a:spcBef>
              <a:spcAft>
                <a:spcPts val="0"/>
              </a:spcAft>
              <a:buSzPts val="1400"/>
              <a:buChar char="−"/>
            </a:pPr>
            <a:r>
              <a:rPr lang="en-US" dirty="0"/>
              <a:t>Towards Field Experiments in Esports Competition</a:t>
            </a:r>
            <a:endParaRPr dirty="0"/>
          </a:p>
          <a:p>
            <a:pPr marL="457200" lvl="1" indent="-228600" algn="l" rtl="0">
              <a:lnSpc>
                <a:spcPct val="130000"/>
              </a:lnSpc>
              <a:spcBef>
                <a:spcPts val="600"/>
              </a:spcBef>
              <a:spcAft>
                <a:spcPts val="0"/>
              </a:spcAft>
              <a:buSzPts val="1400"/>
              <a:buChar char="−"/>
            </a:pPr>
            <a:r>
              <a:rPr lang="en-US" dirty="0"/>
              <a:t> What Do Competitive Players Do With Their Settings? A Multi-Game Esports Configuration Survey</a:t>
            </a:r>
            <a:endParaRPr dirty="0"/>
          </a:p>
          <a:p>
            <a:pPr marL="457200" lvl="1" indent="-228600" algn="l" rtl="0">
              <a:lnSpc>
                <a:spcPct val="130000"/>
              </a:lnSpc>
              <a:spcBef>
                <a:spcPts val="600"/>
              </a:spcBef>
              <a:spcAft>
                <a:spcPts val="0"/>
              </a:spcAft>
              <a:buSzPts val="1400"/>
              <a:buChar char="−"/>
            </a:pPr>
            <a:r>
              <a:rPr lang="en-US" dirty="0"/>
              <a:t> [Invited] Tactical Telemetry: Using Replay Files for Gameplay Analytics</a:t>
            </a:r>
            <a:endParaRPr dirty="0"/>
          </a:p>
          <a:p>
            <a:pPr marL="228600" lvl="0" indent="-228600" algn="l" rtl="0">
              <a:lnSpc>
                <a:spcPct val="130000"/>
              </a:lnSpc>
              <a:spcBef>
                <a:spcPts val="600"/>
              </a:spcBef>
              <a:spcAft>
                <a:spcPts val="0"/>
              </a:spcAft>
              <a:buSzPts val="1600"/>
              <a:buChar char="•"/>
            </a:pPr>
            <a:r>
              <a:rPr lang="en-US" dirty="0"/>
              <a:t>3:51 — Panel 1: Moderator: Rulon Raymond; Panelists: Arjun Madhusudan, Ashish Rajpurohit, Peter Xenopoulos</a:t>
            </a:r>
            <a:endParaRPr dirty="0"/>
          </a:p>
          <a:p>
            <a:pPr marL="228600" lvl="0" indent="-228600" algn="l" rtl="0">
              <a:lnSpc>
                <a:spcPct val="130000"/>
              </a:lnSpc>
              <a:spcBef>
                <a:spcPts val="600"/>
              </a:spcBef>
              <a:spcAft>
                <a:spcPts val="0"/>
              </a:spcAft>
              <a:buSzPts val="1600"/>
              <a:buChar char="•"/>
            </a:pPr>
            <a:r>
              <a:rPr lang="en-US" dirty="0"/>
              <a:t>4:20 — Sketch Session 2:</a:t>
            </a:r>
            <a:endParaRPr dirty="0"/>
          </a:p>
          <a:p>
            <a:pPr marL="457200" lvl="1" indent="-228600" algn="l" rtl="0">
              <a:lnSpc>
                <a:spcPct val="130000"/>
              </a:lnSpc>
              <a:spcBef>
                <a:spcPts val="600"/>
              </a:spcBef>
              <a:spcAft>
                <a:spcPts val="0"/>
              </a:spcAft>
              <a:buSzPts val="1400"/>
              <a:buChar char="−"/>
            </a:pPr>
            <a:r>
              <a:rPr lang="en-US" dirty="0"/>
              <a:t>AI Level of Detail: Distance-Aware ML Model Precision Selection for Real-Time Human Motion Prediction in Games</a:t>
            </a:r>
            <a:endParaRPr dirty="0"/>
          </a:p>
          <a:p>
            <a:pPr marL="457200" lvl="1" indent="-228600" algn="l" rtl="0">
              <a:lnSpc>
                <a:spcPct val="130000"/>
              </a:lnSpc>
              <a:spcBef>
                <a:spcPts val="600"/>
              </a:spcBef>
              <a:spcAft>
                <a:spcPts val="0"/>
              </a:spcAft>
              <a:buSzPts val="1400"/>
              <a:buChar char="−"/>
            </a:pPr>
            <a:r>
              <a:rPr lang="en-US" dirty="0"/>
              <a:t>Improving Interaction by Transforming the Render-Display Pipeline</a:t>
            </a:r>
            <a:endParaRPr dirty="0"/>
          </a:p>
          <a:p>
            <a:pPr marL="457200" lvl="1" indent="-228600" algn="l" rtl="0">
              <a:lnSpc>
                <a:spcPct val="130000"/>
              </a:lnSpc>
              <a:spcBef>
                <a:spcPts val="600"/>
              </a:spcBef>
              <a:spcAft>
                <a:spcPts val="0"/>
              </a:spcAft>
              <a:buSzPts val="1400"/>
              <a:buChar char="−"/>
            </a:pPr>
            <a:r>
              <a:rPr lang="en-US" dirty="0"/>
              <a:t>Understanding Emergent Non-Verbal Communication in the Delta Force Competitive Video Game through Multimodal AI Analysis</a:t>
            </a:r>
            <a:endParaRPr dirty="0"/>
          </a:p>
          <a:p>
            <a:pPr marL="228600" lvl="0" indent="-228600" algn="l" rtl="0">
              <a:lnSpc>
                <a:spcPct val="130000"/>
              </a:lnSpc>
              <a:spcBef>
                <a:spcPts val="600"/>
              </a:spcBef>
              <a:spcAft>
                <a:spcPts val="0"/>
              </a:spcAft>
              <a:buSzPts val="1600"/>
              <a:buChar char="•"/>
            </a:pPr>
            <a:r>
              <a:rPr lang="en-US" dirty="0"/>
              <a:t>4:56 — Panel 2: Moderator: Ben Watson; Panelists: Matthew Varghese, Aaron Fulmer, Evan Jonson, Josef Spjut</a:t>
            </a:r>
            <a:endParaRPr dirty="0"/>
          </a:p>
        </p:txBody>
      </p:sp>
      <p:sp>
        <p:nvSpPr>
          <p:cNvPr id="163" name="Google Shape;163;p3"/>
          <p:cNvSpPr txBox="1">
            <a:spLocks noGrp="1"/>
          </p:cNvSpPr>
          <p:nvPr>
            <p:ph type="title"/>
          </p:nvPr>
        </p:nvSpPr>
        <p:spPr>
          <a:xfrm>
            <a:off x="412274" y="0"/>
            <a:ext cx="8055740" cy="1297134"/>
          </a:xfrm>
          <a:prstGeom prst="rect">
            <a:avLst/>
          </a:prstGeom>
          <a:noFill/>
          <a:ln>
            <a:noFill/>
          </a:ln>
        </p:spPr>
        <p:txBody>
          <a:bodyPr spcFirstLastPara="1" wrap="square" lIns="0" tIns="45700" rIns="91425" bIns="45700" anchor="ctr" anchorCtr="0">
            <a:normAutofit/>
          </a:bodyPr>
          <a:lstStyle/>
          <a:p>
            <a:pPr marL="0" lvl="0" indent="0" algn="l" rtl="0">
              <a:lnSpc>
                <a:spcPct val="100000"/>
              </a:lnSpc>
              <a:spcBef>
                <a:spcPts val="0"/>
              </a:spcBef>
              <a:spcAft>
                <a:spcPts val="0"/>
              </a:spcAft>
              <a:buClr>
                <a:schemeClr val="dk1"/>
              </a:buClr>
              <a:buSzPts val="2400"/>
              <a:buFont typeface="Arial"/>
              <a:buNone/>
            </a:pPr>
            <a:r>
              <a:rPr lang="en-US"/>
              <a:t>Agenda</a:t>
            </a:r>
            <a:endParaRPr/>
          </a:p>
        </p:txBody>
      </p:sp>
      <p:sp>
        <p:nvSpPr>
          <p:cNvPr id="164" name="Google Shape;164;p3"/>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 2026 SIGGRAPH. ALL RIGHTS RESERVED.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4"/>
          <p:cNvSpPr txBox="1">
            <a:spLocks noGrp="1"/>
          </p:cNvSpPr>
          <p:nvPr>
            <p:ph type="title"/>
          </p:nvPr>
        </p:nvSpPr>
        <p:spPr>
          <a:xfrm>
            <a:off x="411480" y="0"/>
            <a:ext cx="8055740" cy="1298448"/>
          </a:xfrm>
          <a:prstGeom prst="rect">
            <a:avLst/>
          </a:prstGeom>
          <a:noFill/>
          <a:ln>
            <a:noFill/>
          </a:ln>
        </p:spPr>
        <p:txBody>
          <a:bodyPr spcFirstLastPara="1" wrap="square" lIns="0" tIns="45700" rIns="91425" bIns="45700" anchor="ctr" anchorCtr="0">
            <a:normAutofit/>
          </a:bodyPr>
          <a:lstStyle/>
          <a:p>
            <a:pPr marL="0" lvl="0" indent="0" algn="l" rtl="0">
              <a:lnSpc>
                <a:spcPct val="100000"/>
              </a:lnSpc>
              <a:spcBef>
                <a:spcPts val="0"/>
              </a:spcBef>
              <a:spcAft>
                <a:spcPts val="0"/>
              </a:spcAft>
              <a:buClr>
                <a:schemeClr val="dk1"/>
              </a:buClr>
              <a:buSzPts val="1800"/>
              <a:buNone/>
            </a:pPr>
            <a:r>
              <a:rPr lang="en-US"/>
              <a:t>Get Involved!</a:t>
            </a:r>
            <a:endParaRPr/>
          </a:p>
        </p:txBody>
      </p:sp>
      <p:sp>
        <p:nvSpPr>
          <p:cNvPr id="170" name="Google Shape;170;p24"/>
          <p:cNvSpPr txBox="1">
            <a:spLocks noGrp="1"/>
          </p:cNvSpPr>
          <p:nvPr>
            <p:ph type="body" idx="1"/>
          </p:nvPr>
        </p:nvSpPr>
        <p:spPr>
          <a:xfrm>
            <a:off x="6329682" y="1848676"/>
            <a:ext cx="5440680" cy="369332"/>
          </a:xfrm>
          <a:prstGeom prst="rect">
            <a:avLst/>
          </a:prstGeom>
          <a:noFill/>
          <a:ln>
            <a:noFill/>
          </a:ln>
        </p:spPr>
        <p:txBody>
          <a:bodyPr spcFirstLastPara="1" wrap="square" lIns="0" tIns="45700" rIns="91425" bIns="45700" anchor="t" anchorCtr="0">
            <a:normAutofit/>
          </a:bodyPr>
          <a:lstStyle/>
          <a:p>
            <a:pPr marL="457200" lvl="0" indent="-228600" algn="l" rtl="0">
              <a:lnSpc>
                <a:spcPct val="100000"/>
              </a:lnSpc>
              <a:spcBef>
                <a:spcPts val="0"/>
              </a:spcBef>
              <a:spcAft>
                <a:spcPts val="0"/>
              </a:spcAft>
              <a:buSzPts val="1800"/>
              <a:buNone/>
            </a:pPr>
            <a:endParaRPr/>
          </a:p>
        </p:txBody>
      </p:sp>
      <p:sp>
        <p:nvSpPr>
          <p:cNvPr id="171" name="Google Shape;171;p24"/>
          <p:cNvSpPr txBox="1">
            <a:spLocks noGrp="1"/>
          </p:cNvSpPr>
          <p:nvPr>
            <p:ph type="body" idx="2"/>
          </p:nvPr>
        </p:nvSpPr>
        <p:spPr>
          <a:xfrm>
            <a:off x="6329682" y="2355004"/>
            <a:ext cx="5440680" cy="3383280"/>
          </a:xfrm>
          <a:prstGeom prst="rect">
            <a:avLst/>
          </a:prstGeom>
          <a:noFill/>
          <a:ln>
            <a:noFill/>
          </a:ln>
        </p:spPr>
        <p:txBody>
          <a:bodyPr spcFirstLastPara="1" wrap="square" lIns="0" tIns="45700" rIns="91425" bIns="45700" anchor="t" anchorCtr="0">
            <a:normAutofit/>
          </a:bodyPr>
          <a:lstStyle/>
          <a:p>
            <a:pPr marL="457200" lvl="0" indent="-342900" algn="l" rtl="0">
              <a:lnSpc>
                <a:spcPct val="130000"/>
              </a:lnSpc>
              <a:spcBef>
                <a:spcPts val="0"/>
              </a:spcBef>
              <a:spcAft>
                <a:spcPts val="0"/>
              </a:spcAft>
              <a:buSzPts val="1800"/>
              <a:buChar char="•"/>
            </a:pPr>
            <a:r>
              <a:rPr lang="en-US"/>
              <a:t>Mailing list</a:t>
            </a:r>
            <a:endParaRPr/>
          </a:p>
          <a:p>
            <a:pPr marL="457200" lvl="0" indent="-342900" algn="l" rtl="0">
              <a:lnSpc>
                <a:spcPct val="130000"/>
              </a:lnSpc>
              <a:spcBef>
                <a:spcPts val="600"/>
              </a:spcBef>
              <a:spcAft>
                <a:spcPts val="0"/>
              </a:spcAft>
              <a:buSzPts val="1800"/>
              <a:buChar char="•"/>
            </a:pPr>
            <a:r>
              <a:rPr lang="en-US"/>
              <a:t>Discord</a:t>
            </a:r>
            <a:endParaRPr/>
          </a:p>
          <a:p>
            <a:pPr marL="457200" lvl="0" indent="-342900" algn="l" rtl="0">
              <a:lnSpc>
                <a:spcPct val="130000"/>
              </a:lnSpc>
              <a:spcBef>
                <a:spcPts val="600"/>
              </a:spcBef>
              <a:spcAft>
                <a:spcPts val="0"/>
              </a:spcAft>
              <a:buSzPts val="1800"/>
              <a:buChar char="•"/>
            </a:pPr>
            <a:r>
              <a:rPr lang="en-US"/>
              <a:t>Website: </a:t>
            </a:r>
            <a:r>
              <a:rPr lang="en-US" u="sng">
                <a:solidFill>
                  <a:schemeClr val="hlink"/>
                </a:solidFill>
                <a:hlinkClick r:id="rId3"/>
              </a:rPr>
              <a:t>https://price-workshop.org</a:t>
            </a:r>
            <a:r>
              <a:rPr lang="en-US"/>
              <a:t> </a:t>
            </a:r>
            <a:endParaRPr/>
          </a:p>
          <a:p>
            <a:pPr marL="457200" lvl="0" indent="-342900" algn="l" rtl="0">
              <a:lnSpc>
                <a:spcPct val="130000"/>
              </a:lnSpc>
              <a:spcBef>
                <a:spcPts val="600"/>
              </a:spcBef>
              <a:spcAft>
                <a:spcPts val="600"/>
              </a:spcAft>
              <a:buSzPts val="1800"/>
              <a:buChar char="•"/>
            </a:pPr>
            <a:r>
              <a:rPr lang="en-US"/>
              <a:t>Interested in organizing next year? Let us know!</a:t>
            </a:r>
            <a:endParaRPr/>
          </a:p>
        </p:txBody>
      </p:sp>
      <p:sp>
        <p:nvSpPr>
          <p:cNvPr id="172" name="Google Shape;172;p24"/>
          <p:cNvSpPr txBox="1">
            <a:spLocks noGrp="1"/>
          </p:cNvSpPr>
          <p:nvPr>
            <p:ph type="sldNum" idx="12"/>
          </p:nvPr>
        </p:nvSpPr>
        <p:spPr>
          <a:xfrm>
            <a:off x="9090660" y="6358370"/>
            <a:ext cx="2689066" cy="310896"/>
          </a:xfrm>
          <a:prstGeom prst="rect">
            <a:avLst/>
          </a:prstGeom>
          <a:noFill/>
          <a:ln>
            <a:noFill/>
          </a:ln>
        </p:spPr>
        <p:txBody>
          <a:bodyPr spcFirstLastPara="1" wrap="square" lIns="91425" tIns="45700" rIns="0" bIns="45700" anchor="ctr" anchorCtr="0">
            <a:normAutofit/>
          </a:bodyPr>
          <a:lstStyle/>
          <a:p>
            <a:pPr marL="0" lvl="0" indent="0" algn="r" rtl="0">
              <a:lnSpc>
                <a:spcPct val="100000"/>
              </a:lnSpc>
              <a:spcBef>
                <a:spcPts val="0"/>
              </a:spcBef>
              <a:spcAft>
                <a:spcPts val="600"/>
              </a:spcAft>
              <a:buSzPts val="800"/>
              <a:buNone/>
            </a:pPr>
            <a:fld id="{00000000-1234-1234-1234-123412341234}" type="slidenum">
              <a:rPr lang="en-US"/>
              <a:t>8</a:t>
            </a:fld>
            <a:endParaRPr/>
          </a:p>
        </p:txBody>
      </p:sp>
      <p:pic>
        <p:nvPicPr>
          <p:cNvPr id="173" name="Google Shape;173;p24"/>
          <p:cNvPicPr preferRelativeResize="0"/>
          <p:nvPr/>
        </p:nvPicPr>
        <p:blipFill rotWithShape="1">
          <a:blip r:embed="rId4">
            <a:alphaModFix/>
          </a:blip>
          <a:srcRect l="-17037" t="-184" r="-29115"/>
          <a:stretch/>
        </p:blipFill>
        <p:spPr>
          <a:xfrm>
            <a:off x="411480" y="1841499"/>
            <a:ext cx="5684520" cy="3896785"/>
          </a:xfrm>
          <a:prstGeom prst="roundRect">
            <a:avLst>
              <a:gd name="adj" fmla="val 0"/>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4"/>
          <p:cNvSpPr txBox="1">
            <a:spLocks noGrp="1"/>
          </p:cNvSpPr>
          <p:nvPr>
            <p:ph type="title"/>
          </p:nvPr>
        </p:nvSpPr>
        <p:spPr>
          <a:xfrm>
            <a:off x="4547394" y="2326853"/>
            <a:ext cx="7197566" cy="688032"/>
          </a:xfrm>
          <a:prstGeom prst="rect">
            <a:avLst/>
          </a:prstGeom>
          <a:noFill/>
          <a:ln>
            <a:noFill/>
          </a:ln>
        </p:spPr>
        <p:txBody>
          <a:bodyPr spcFirstLastPara="1" wrap="square" lIns="0" tIns="45700" rIns="91425" bIns="45700" anchor="b" anchorCtr="0">
            <a:normAutofit fontScale="90000"/>
          </a:bodyPr>
          <a:lstStyle/>
          <a:p>
            <a:pPr marL="0" lvl="0" indent="0" algn="l" rtl="0">
              <a:lnSpc>
                <a:spcPct val="100000"/>
              </a:lnSpc>
              <a:spcBef>
                <a:spcPts val="0"/>
              </a:spcBef>
              <a:spcAft>
                <a:spcPts val="0"/>
              </a:spcAft>
              <a:buClr>
                <a:schemeClr val="lt2"/>
              </a:buClr>
              <a:buSzPct val="100000"/>
              <a:buFont typeface="Arial"/>
              <a:buNone/>
            </a:pPr>
            <a:r>
              <a:rPr lang="en-US"/>
              <a:t>Keynote</a:t>
            </a:r>
            <a:endParaRPr/>
          </a:p>
        </p:txBody>
      </p:sp>
      <p:sp>
        <p:nvSpPr>
          <p:cNvPr id="179" name="Google Shape;179;p4"/>
          <p:cNvSpPr txBox="1">
            <a:spLocks noGrp="1"/>
          </p:cNvSpPr>
          <p:nvPr>
            <p:ph type="body" idx="1"/>
          </p:nvPr>
        </p:nvSpPr>
        <p:spPr>
          <a:xfrm>
            <a:off x="4547394" y="3035205"/>
            <a:ext cx="7197566" cy="1238201"/>
          </a:xfrm>
          <a:prstGeom prst="rect">
            <a:avLst/>
          </a:prstGeom>
          <a:noFill/>
          <a:ln>
            <a:noFill/>
          </a:ln>
        </p:spPr>
        <p:txBody>
          <a:bodyPr spcFirstLastPara="1" wrap="square" lIns="0" tIns="0" rIns="91425" bIns="45700" anchor="t" anchorCtr="0">
            <a:normAutofit lnSpcReduction="10000"/>
          </a:bodyPr>
          <a:lstStyle/>
          <a:p>
            <a:pPr marL="0" lvl="0" indent="0" algn="l" rtl="0">
              <a:lnSpc>
                <a:spcPct val="130000"/>
              </a:lnSpc>
              <a:spcBef>
                <a:spcPts val="0"/>
              </a:spcBef>
              <a:spcAft>
                <a:spcPts val="0"/>
              </a:spcAft>
              <a:buSzPts val="6200"/>
              <a:buNone/>
            </a:pPr>
            <a:r>
              <a:rPr lang="en-US"/>
              <a:t>Mark Claypool</a:t>
            </a:r>
            <a:endParaRPr/>
          </a:p>
        </p:txBody>
      </p:sp>
      <p:sp>
        <p:nvSpPr>
          <p:cNvPr id="180" name="Google Shape;180;p4"/>
          <p:cNvSpPr txBox="1">
            <a:spLocks noGrp="1"/>
          </p:cNvSpPr>
          <p:nvPr>
            <p:ph type="ftr" idx="11"/>
          </p:nvPr>
        </p:nvSpPr>
        <p:spPr>
          <a:xfrm>
            <a:off x="412274" y="6358370"/>
            <a:ext cx="4114800" cy="30861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 2026 SIGGRAPH. ALL RIGHTS RESERVED.</a:t>
            </a:r>
            <a:endParaRPr/>
          </a:p>
        </p:txBody>
      </p:sp>
    </p:spTree>
  </p:cSld>
  <p:clrMapOvr>
    <a:masterClrMapping/>
  </p:clrMapOvr>
</p:sld>
</file>

<file path=ppt/theme/theme1.xml><?xml version="1.0" encoding="utf-8"?>
<a:theme xmlns:a="http://schemas.openxmlformats.org/drawingml/2006/main" name="Office Theme">
  <a:themeElements>
    <a:clrScheme name="SIGGRAPH 2026 1">
      <a:dk1>
        <a:srgbClr val="2A4149"/>
      </a:dk1>
      <a:lt1>
        <a:srgbClr val="FFFFFF"/>
      </a:lt1>
      <a:dk2>
        <a:srgbClr val="D2C5B2"/>
      </a:dk2>
      <a:lt2>
        <a:srgbClr val="F1EFE3"/>
      </a:lt2>
      <a:accent1>
        <a:srgbClr val="2A4148"/>
      </a:accent1>
      <a:accent2>
        <a:srgbClr val="D2C4B2"/>
      </a:accent2>
      <a:accent3>
        <a:srgbClr val="F0EFE2"/>
      </a:accent3>
      <a:accent4>
        <a:srgbClr val="2A4148"/>
      </a:accent4>
      <a:accent5>
        <a:srgbClr val="D2C4B2"/>
      </a:accent5>
      <a:accent6>
        <a:srgbClr val="F0EFE2"/>
      </a:accent6>
      <a:hlink>
        <a:srgbClr val="2A4148"/>
      </a:hlink>
      <a:folHlink>
        <a:srgbClr val="2A41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5348</TotalTime>
  <Words>1133</Words>
  <Application>Microsoft Office PowerPoint</Application>
  <PresentationFormat>Widescreen</PresentationFormat>
  <Paragraphs>107</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PRICE Workshop</vt:lpstr>
      <vt:lpstr>What is Esports?</vt:lpstr>
      <vt:lpstr>What is Esports? Fixed</vt:lpstr>
      <vt:lpstr>Esports at SIGGRAPH</vt:lpstr>
      <vt:lpstr>New this year</vt:lpstr>
      <vt:lpstr>Josef Spjut</vt:lpstr>
      <vt:lpstr>Agenda</vt:lpstr>
      <vt:lpstr>Get Involved!</vt:lpstr>
      <vt:lpstr>Keynote</vt:lpstr>
      <vt:lpstr>Break until 3:15: Up next Sketch Session 1 and Panel</vt:lpstr>
      <vt:lpstr>Break until 4:27: Up next Sketch Session 2 and Panel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claire@cubicleninjas.com</dc:creator>
  <cp:lastModifiedBy>Josef Spjut</cp:lastModifiedBy>
  <cp:revision>5</cp:revision>
  <dcterms:created xsi:type="dcterms:W3CDTF">2020-09-03T21:14:56Z</dcterms:created>
  <dcterms:modified xsi:type="dcterms:W3CDTF">2026-07-27T13:00:40Z</dcterms:modified>
</cp:coreProperties>
</file>